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81" r:id="rId3"/>
    <p:sldId id="263" r:id="rId4"/>
    <p:sldId id="286" r:id="rId5"/>
    <p:sldId id="262" r:id="rId6"/>
    <p:sldId id="259" r:id="rId7"/>
    <p:sldId id="292" r:id="rId8"/>
    <p:sldId id="287" r:id="rId9"/>
    <p:sldId id="288" r:id="rId10"/>
    <p:sldId id="291" r:id="rId11"/>
    <p:sldId id="289" r:id="rId12"/>
    <p:sldId id="290" r:id="rId13"/>
    <p:sldId id="294" r:id="rId14"/>
    <p:sldId id="295" r:id="rId15"/>
    <p:sldId id="293"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88" autoAdjust="0"/>
    <p:restoredTop sz="94660"/>
  </p:normalViewPr>
  <p:slideViewPr>
    <p:cSldViewPr snapToGrid="0">
      <p:cViewPr varScale="1">
        <p:scale>
          <a:sx n="120" d="100"/>
          <a:sy n="120" d="100"/>
        </p:scale>
        <p:origin x="21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E7DBF-46FE-4FD5-AC56-18193FB86556}" type="datetimeFigureOut">
              <a:rPr lang="en-IN" smtClean="0"/>
              <a:t>25/04/19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A54082-0EDA-40C0-B23E-AB88047B2438}" type="slidenum">
              <a:rPr lang="en-IN" smtClean="0"/>
              <a:t>‹#›</a:t>
            </a:fld>
            <a:endParaRPr lang="en-IN"/>
          </a:p>
        </p:txBody>
      </p:sp>
    </p:spTree>
    <p:extLst>
      <p:ext uri="{BB962C8B-B14F-4D97-AF65-F5344CB8AC3E}">
        <p14:creationId xmlns:p14="http://schemas.microsoft.com/office/powerpoint/2010/main" val="2625093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EA54082-0EDA-40C0-B23E-AB88047B2438}" type="slidenum">
              <a:rPr lang="en-IN" smtClean="0"/>
              <a:t>1</a:t>
            </a:fld>
            <a:endParaRPr lang="en-IN"/>
          </a:p>
        </p:txBody>
      </p:sp>
    </p:spTree>
    <p:extLst>
      <p:ext uri="{BB962C8B-B14F-4D97-AF65-F5344CB8AC3E}">
        <p14:creationId xmlns:p14="http://schemas.microsoft.com/office/powerpoint/2010/main" val="3861114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EA54082-0EDA-40C0-B23E-AB88047B2438}" type="slidenum">
              <a:rPr lang="en-IN" smtClean="0"/>
              <a:t>2</a:t>
            </a:fld>
            <a:endParaRPr lang="en-IN"/>
          </a:p>
        </p:txBody>
      </p:sp>
    </p:spTree>
    <p:extLst>
      <p:ext uri="{BB962C8B-B14F-4D97-AF65-F5344CB8AC3E}">
        <p14:creationId xmlns:p14="http://schemas.microsoft.com/office/powerpoint/2010/main" val="3381046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EA54082-0EDA-40C0-B23E-AB88047B2438}" type="slidenum">
              <a:rPr lang="en-IN" smtClean="0"/>
              <a:t>10</a:t>
            </a:fld>
            <a:endParaRPr lang="en-IN"/>
          </a:p>
        </p:txBody>
      </p:sp>
    </p:spTree>
    <p:extLst>
      <p:ext uri="{BB962C8B-B14F-4D97-AF65-F5344CB8AC3E}">
        <p14:creationId xmlns:p14="http://schemas.microsoft.com/office/powerpoint/2010/main" val="3872609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75420" y="2493085"/>
            <a:ext cx="4971618" cy="2033753"/>
          </a:xfrm>
        </p:spPr>
        <p:txBody>
          <a:bodyPr anchor="ctr">
            <a:normAutofit/>
          </a:bodyPr>
          <a:lstStyle>
            <a:lvl1pPr algn="r">
              <a:defRPr sz="3600"/>
            </a:lvl1pPr>
          </a:lstStyle>
          <a:p>
            <a:r>
              <a:rPr lang="en-US" dirty="0"/>
              <a:t>Title</a:t>
            </a:r>
          </a:p>
        </p:txBody>
      </p:sp>
      <p:sp>
        <p:nvSpPr>
          <p:cNvPr id="3" name="Subtitle 2"/>
          <p:cNvSpPr>
            <a:spLocks noGrp="1"/>
          </p:cNvSpPr>
          <p:nvPr>
            <p:ph type="subTitle" idx="1" hasCustomPrompt="1"/>
          </p:nvPr>
        </p:nvSpPr>
        <p:spPr>
          <a:xfrm>
            <a:off x="6569348" y="2493085"/>
            <a:ext cx="4984220" cy="2033752"/>
          </a:xfrm>
        </p:spPr>
        <p:txBody>
          <a:bodyPr anchor="ctr">
            <a:normAutofit/>
          </a:bodyPr>
          <a:lstStyle>
            <a:lvl1pPr marL="0" indent="0" algn="l">
              <a:buNone/>
              <a:defRPr sz="18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cxnSp>
        <p:nvCxnSpPr>
          <p:cNvPr id="8" name="Straight Connector 7"/>
          <p:cNvCxnSpPr/>
          <p:nvPr userDrawn="1"/>
        </p:nvCxnSpPr>
        <p:spPr>
          <a:xfrm>
            <a:off x="6108192" y="2842697"/>
            <a:ext cx="0" cy="1334530"/>
          </a:xfrm>
          <a:prstGeom prst="line">
            <a:avLst/>
          </a:prstGeom>
          <a:ln w="889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8" descr="Color filled rectangle border"/>
          <p:cNvSpPr/>
          <p:nvPr userDrawn="1"/>
        </p:nvSpPr>
        <p:spPr>
          <a:xfrm>
            <a:off x="0" y="6479628"/>
            <a:ext cx="3054096" cy="378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descr="Color filled rectangle border"/>
          <p:cNvSpPr/>
          <p:nvPr userDrawn="1"/>
        </p:nvSpPr>
        <p:spPr>
          <a:xfrm>
            <a:off x="3054096" y="6479628"/>
            <a:ext cx="3054096" cy="378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descr="Color filled rectangle border"/>
          <p:cNvSpPr/>
          <p:nvPr userDrawn="1"/>
        </p:nvSpPr>
        <p:spPr>
          <a:xfrm>
            <a:off x="6108192" y="6479628"/>
            <a:ext cx="3054096" cy="378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descr="Color filled rectangle border"/>
          <p:cNvSpPr/>
          <p:nvPr userDrawn="1"/>
        </p:nvSpPr>
        <p:spPr>
          <a:xfrm>
            <a:off x="9137904" y="6479628"/>
            <a:ext cx="3054096" cy="378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708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99551F-0685-470A-A63A-F808D54B9B6A}"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BDE3A-8A5F-47C4-AA75-58FC1EB2D383}" type="slidenum">
              <a:rPr lang="en-US" smtClean="0"/>
              <a:t>‹#›</a:t>
            </a:fld>
            <a:endParaRPr lang="en-US"/>
          </a:p>
        </p:txBody>
      </p:sp>
    </p:spTree>
    <p:extLst>
      <p:ext uri="{BB962C8B-B14F-4D97-AF65-F5344CB8AC3E}">
        <p14:creationId xmlns:p14="http://schemas.microsoft.com/office/powerpoint/2010/main" val="552183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99551F-0685-470A-A63A-F808D54B9B6A}"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BDE3A-8A5F-47C4-AA75-58FC1EB2D383}" type="slidenum">
              <a:rPr lang="en-US" smtClean="0"/>
              <a:t>‹#›</a:t>
            </a:fld>
            <a:endParaRPr lang="en-US"/>
          </a:p>
        </p:txBody>
      </p:sp>
    </p:spTree>
    <p:extLst>
      <p:ext uri="{BB962C8B-B14F-4D97-AF65-F5344CB8AC3E}">
        <p14:creationId xmlns:p14="http://schemas.microsoft.com/office/powerpoint/2010/main" val="2313247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99551F-0685-470A-A63A-F808D54B9B6A}"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BDE3A-8A5F-47C4-AA75-58FC1EB2D383}" type="slidenum">
              <a:rPr lang="en-US" smtClean="0"/>
              <a:t>‹#›</a:t>
            </a:fld>
            <a:endParaRPr lang="en-US"/>
          </a:p>
        </p:txBody>
      </p:sp>
    </p:spTree>
    <p:extLst>
      <p:ext uri="{BB962C8B-B14F-4D97-AF65-F5344CB8AC3E}">
        <p14:creationId xmlns:p14="http://schemas.microsoft.com/office/powerpoint/2010/main" val="260751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99551F-0685-470A-A63A-F808D54B9B6A}"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BDE3A-8A5F-47C4-AA75-58FC1EB2D383}" type="slidenum">
              <a:rPr lang="en-US" smtClean="0"/>
              <a:t>‹#›</a:t>
            </a:fld>
            <a:endParaRPr lang="en-US"/>
          </a:p>
        </p:txBody>
      </p:sp>
    </p:spTree>
    <p:extLst>
      <p:ext uri="{BB962C8B-B14F-4D97-AF65-F5344CB8AC3E}">
        <p14:creationId xmlns:p14="http://schemas.microsoft.com/office/powerpoint/2010/main" val="926822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610211"/>
            <a:ext cx="6934201" cy="965477"/>
          </a:xfrm>
        </p:spPr>
        <p:txBody>
          <a:bodyPr/>
          <a:lstStyle>
            <a:lvl1pPr>
              <a:defRPr/>
            </a:lvl1pPr>
          </a:lstStyle>
          <a:p>
            <a:r>
              <a:rPr lang="en-US" dirty="0"/>
              <a:t>Title</a:t>
            </a:r>
          </a:p>
        </p:txBody>
      </p:sp>
      <p:sp>
        <p:nvSpPr>
          <p:cNvPr id="3" name="Content Placeholder 2"/>
          <p:cNvSpPr>
            <a:spLocks noGrp="1"/>
          </p:cNvSpPr>
          <p:nvPr>
            <p:ph idx="1" hasCustomPrompt="1"/>
          </p:nvPr>
        </p:nvSpPr>
        <p:spPr>
          <a:xfrm>
            <a:off x="838201" y="2727433"/>
            <a:ext cx="6934200" cy="2585545"/>
          </a:xfrm>
        </p:spPr>
        <p:txBody>
          <a:bodyPr>
            <a:normAutofit/>
          </a:bodyPr>
          <a:lstStyle>
            <a:lvl1pPr marL="0" indent="0">
              <a:lnSpc>
                <a:spcPct val="110000"/>
              </a:lnSpc>
              <a:spcBef>
                <a:spcPts val="0"/>
              </a:spcBef>
              <a:spcAft>
                <a:spcPts val="1400"/>
              </a:spcAft>
              <a:buNone/>
              <a:defRPr sz="1800" baseline="0">
                <a:solidFill>
                  <a:schemeClr val="tx1">
                    <a:lumMod val="85000"/>
                    <a:lumOff val="15000"/>
                  </a:schemeClr>
                </a:solidFill>
              </a:defRPr>
            </a:lvl1pPr>
          </a:lstStyle>
          <a:p>
            <a:pPr lvl="0"/>
            <a:r>
              <a:rPr lang="en-US" dirty="0"/>
              <a:t>Body Text</a:t>
            </a:r>
          </a:p>
        </p:txBody>
      </p:sp>
      <p:sp>
        <p:nvSpPr>
          <p:cNvPr id="7" name="Rectangle 6" descr="Color filled rectangle border"/>
          <p:cNvSpPr/>
          <p:nvPr userDrawn="1"/>
        </p:nvSpPr>
        <p:spPr>
          <a:xfrm>
            <a:off x="0" y="6479628"/>
            <a:ext cx="3054096" cy="378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descr="Color filled rectangle border"/>
          <p:cNvSpPr/>
          <p:nvPr userDrawn="1"/>
        </p:nvSpPr>
        <p:spPr>
          <a:xfrm>
            <a:off x="3054096" y="6479628"/>
            <a:ext cx="3054096" cy="3783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descr="Color filled rectangle border"/>
          <p:cNvSpPr/>
          <p:nvPr userDrawn="1"/>
        </p:nvSpPr>
        <p:spPr>
          <a:xfrm>
            <a:off x="6108192" y="6479628"/>
            <a:ext cx="3054096" cy="378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descr="Color filled rectangle border"/>
          <p:cNvSpPr/>
          <p:nvPr userDrawn="1"/>
        </p:nvSpPr>
        <p:spPr>
          <a:xfrm>
            <a:off x="9137904" y="6479628"/>
            <a:ext cx="3054096" cy="378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919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Mont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837386" cy="990709"/>
          </a:xfrm>
        </p:spPr>
        <p:txBody>
          <a:bodyPr>
            <a:normAutofit/>
          </a:bodyPr>
          <a:lstStyle>
            <a:lvl1pPr>
              <a:defRPr sz="3600"/>
            </a:lvl1pPr>
          </a:lstStyle>
          <a:p>
            <a:r>
              <a:rPr lang="en-US" dirty="0"/>
              <a:t>Title</a:t>
            </a:r>
          </a:p>
        </p:txBody>
      </p:sp>
      <p:sp>
        <p:nvSpPr>
          <p:cNvPr id="3" name="Content Placeholder 2"/>
          <p:cNvSpPr>
            <a:spLocks noGrp="1"/>
          </p:cNvSpPr>
          <p:nvPr>
            <p:ph sz="half" idx="1" hasCustomPrompt="1"/>
          </p:nvPr>
        </p:nvSpPr>
        <p:spPr>
          <a:xfrm>
            <a:off x="926758" y="2380595"/>
            <a:ext cx="4748828" cy="450383"/>
          </a:xfrm>
        </p:spPr>
        <p:txBody>
          <a:bodyPr>
            <a:normAutofit/>
          </a:bodyPr>
          <a:lstStyle>
            <a:lvl1pPr marL="0" indent="0">
              <a:buNone/>
              <a:tabLst>
                <a:tab pos="850392" algn="ctr"/>
                <a:tab pos="1545336" algn="ctr"/>
                <a:tab pos="2240280" algn="ctr"/>
                <a:tab pos="2926080" algn="ctr"/>
                <a:tab pos="3621024" algn="ctr"/>
                <a:tab pos="4315968" algn="ctr"/>
              </a:tabLst>
              <a:defRPr sz="2400">
                <a:solidFill>
                  <a:schemeClr val="tx2"/>
                </a:solidFill>
              </a:defRPr>
            </a:lvl1pPr>
          </a:lstStyle>
          <a:p>
            <a:pPr lvl="0"/>
            <a:r>
              <a:rPr lang="en-US" dirty="0"/>
              <a:t>Text</a:t>
            </a:r>
          </a:p>
        </p:txBody>
      </p:sp>
      <p:sp>
        <p:nvSpPr>
          <p:cNvPr id="4" name="Content Placeholder 3"/>
          <p:cNvSpPr>
            <a:spLocks noGrp="1"/>
          </p:cNvSpPr>
          <p:nvPr>
            <p:ph sz="half" idx="2" hasCustomPrompt="1"/>
          </p:nvPr>
        </p:nvSpPr>
        <p:spPr>
          <a:xfrm>
            <a:off x="6558454" y="2317530"/>
            <a:ext cx="4795345" cy="4083269"/>
          </a:xfrm>
        </p:spPr>
        <p:txBody>
          <a:bodyPr>
            <a:normAutofit/>
          </a:bodyPr>
          <a:lstStyle>
            <a:lvl1pPr marL="0" indent="0">
              <a:lnSpc>
                <a:spcPct val="137000"/>
              </a:lnSpc>
              <a:spcBef>
                <a:spcPts val="0"/>
              </a:spcBef>
              <a:buNone/>
              <a:defRPr sz="1700" baseline="0">
                <a:solidFill>
                  <a:schemeClr val="tx1">
                    <a:lumMod val="85000"/>
                    <a:lumOff val="15000"/>
                  </a:schemeClr>
                </a:solidFill>
              </a:defRPr>
            </a:lvl1pPr>
          </a:lstStyle>
          <a:p>
            <a:pPr lvl="0"/>
            <a:r>
              <a:rPr lang="en-US" dirty="0"/>
              <a:t>Text</a:t>
            </a:r>
          </a:p>
        </p:txBody>
      </p:sp>
      <p:sp>
        <p:nvSpPr>
          <p:cNvPr id="9" name="Text Placeholder 8"/>
          <p:cNvSpPr>
            <a:spLocks noGrp="1"/>
          </p:cNvSpPr>
          <p:nvPr>
            <p:ph type="body" sz="quarter" idx="10" hasCustomPrompt="1"/>
          </p:nvPr>
        </p:nvSpPr>
        <p:spPr>
          <a:xfrm>
            <a:off x="6557963" y="365125"/>
            <a:ext cx="4795837" cy="990709"/>
          </a:xfrm>
        </p:spPr>
        <p:txBody>
          <a:bodyPr anchor="ctr">
            <a:normAutofit/>
          </a:bodyPr>
          <a:lstStyle>
            <a:lvl1pPr marL="0" indent="0" algn="r">
              <a:buNone/>
              <a:defRPr sz="2400">
                <a:solidFill>
                  <a:schemeClr val="tx2"/>
                </a:solidFill>
                <a:latin typeface="+mj-lt"/>
              </a:defRPr>
            </a:lvl1pPr>
          </a:lstStyle>
          <a:p>
            <a:pPr lvl="0"/>
            <a:r>
              <a:rPr lang="en-US" dirty="0"/>
              <a:t>Month</a:t>
            </a:r>
          </a:p>
        </p:txBody>
      </p:sp>
      <p:grpSp>
        <p:nvGrpSpPr>
          <p:cNvPr id="23" name="Group 22" descr="Dashed lines"/>
          <p:cNvGrpSpPr/>
          <p:nvPr userDrawn="1"/>
        </p:nvGrpSpPr>
        <p:grpSpPr>
          <a:xfrm>
            <a:off x="6557963" y="2680139"/>
            <a:ext cx="4795836" cy="3565213"/>
            <a:chOff x="6557963" y="2680139"/>
            <a:chExt cx="4795836" cy="3565213"/>
          </a:xfrm>
        </p:grpSpPr>
        <p:cxnSp>
          <p:nvCxnSpPr>
            <p:cNvPr id="11" name="Straight Connector 10"/>
            <p:cNvCxnSpPr/>
            <p:nvPr userDrawn="1"/>
          </p:nvCxnSpPr>
          <p:spPr>
            <a:xfrm>
              <a:off x="6557963" y="2680139"/>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557963" y="3037491"/>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557963" y="339242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557963" y="374904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557963" y="410565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6557963" y="446227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557963" y="4818888"/>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557963" y="517550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557963" y="553212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6557963" y="588873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557963" y="624535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4" name="Rectangle 23"/>
          <p:cNvSpPr/>
          <p:nvPr userDrawn="1"/>
        </p:nvSpPr>
        <p:spPr>
          <a:xfrm>
            <a:off x="838200" y="1618737"/>
            <a:ext cx="4837386" cy="5488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Text</a:t>
            </a:r>
          </a:p>
        </p:txBody>
      </p:sp>
      <p:grpSp>
        <p:nvGrpSpPr>
          <p:cNvPr id="25" name="Group 24" descr="Circle shapes"/>
          <p:cNvGrpSpPr/>
          <p:nvPr userDrawn="1"/>
        </p:nvGrpSpPr>
        <p:grpSpPr>
          <a:xfrm>
            <a:off x="987552" y="3151398"/>
            <a:ext cx="4471416" cy="2875416"/>
            <a:chOff x="987552" y="3151398"/>
            <a:chExt cx="4471416" cy="2875416"/>
          </a:xfrm>
        </p:grpSpPr>
        <p:grpSp>
          <p:nvGrpSpPr>
            <p:cNvPr id="26" name="Group 25"/>
            <p:cNvGrpSpPr/>
            <p:nvPr/>
          </p:nvGrpSpPr>
          <p:grpSpPr>
            <a:xfrm>
              <a:off x="987552" y="3151398"/>
              <a:ext cx="4471416" cy="310901"/>
              <a:chOff x="987552" y="3151398"/>
              <a:chExt cx="4471416" cy="310901"/>
            </a:xfrm>
          </p:grpSpPr>
          <p:sp>
            <p:nvSpPr>
              <p:cNvPr id="59" name="Oval 58"/>
              <p:cNvSpPr/>
              <p:nvPr/>
            </p:nvSpPr>
            <p:spPr>
              <a:xfrm>
                <a:off x="987552" y="315140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682496" y="3151402"/>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377440" y="315140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063240" y="315140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758184" y="315140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4453128" y="3151399"/>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5148072" y="3151398"/>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987552" y="3792532"/>
              <a:ext cx="4471416" cy="310901"/>
              <a:chOff x="987552" y="3792532"/>
              <a:chExt cx="4471416" cy="310901"/>
            </a:xfrm>
          </p:grpSpPr>
          <p:sp>
            <p:nvSpPr>
              <p:cNvPr id="52" name="Oval 51"/>
              <p:cNvSpPr/>
              <p:nvPr/>
            </p:nvSpPr>
            <p:spPr>
              <a:xfrm>
                <a:off x="987552" y="3792537"/>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682496" y="3792536"/>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377440" y="3792534"/>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063240" y="3792534"/>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3758184" y="3792534"/>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453128" y="379253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148072" y="3792532"/>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987552" y="4433661"/>
              <a:ext cx="4471416" cy="310901"/>
              <a:chOff x="987552" y="4433661"/>
              <a:chExt cx="4471416" cy="310901"/>
            </a:xfrm>
          </p:grpSpPr>
          <p:sp>
            <p:nvSpPr>
              <p:cNvPr id="45" name="Oval 44"/>
              <p:cNvSpPr/>
              <p:nvPr/>
            </p:nvSpPr>
            <p:spPr>
              <a:xfrm>
                <a:off x="987552" y="4433666"/>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682496" y="4433665"/>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2377440" y="443366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063240" y="443366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758184" y="443366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453128" y="4433662"/>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148072" y="4433661"/>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987552" y="5074788"/>
              <a:ext cx="4471416" cy="310901"/>
              <a:chOff x="987552" y="5074788"/>
              <a:chExt cx="4471416" cy="310901"/>
            </a:xfrm>
          </p:grpSpPr>
          <p:sp>
            <p:nvSpPr>
              <p:cNvPr id="38" name="Oval 37"/>
              <p:cNvSpPr/>
              <p:nvPr/>
            </p:nvSpPr>
            <p:spPr>
              <a:xfrm>
                <a:off x="987552" y="507479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682496" y="5074792"/>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377440" y="507479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063240" y="507479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758184" y="5074790"/>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453128" y="5074789"/>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148072" y="5074788"/>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987552" y="5715913"/>
              <a:ext cx="4471416" cy="310901"/>
              <a:chOff x="987552" y="5715913"/>
              <a:chExt cx="4471416" cy="310901"/>
            </a:xfrm>
          </p:grpSpPr>
          <p:sp>
            <p:nvSpPr>
              <p:cNvPr id="31" name="Oval 30"/>
              <p:cNvSpPr/>
              <p:nvPr/>
            </p:nvSpPr>
            <p:spPr>
              <a:xfrm>
                <a:off x="987552" y="5715918"/>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682496" y="5715917"/>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377440" y="5715915"/>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063240" y="5715915"/>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758184" y="5715915"/>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453128" y="5715914"/>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148072" y="5715913"/>
                <a:ext cx="310896" cy="310896"/>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242144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ree Mont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837386" cy="990709"/>
          </a:xfrm>
        </p:spPr>
        <p:txBody>
          <a:bodyPr>
            <a:normAutofit/>
          </a:bodyPr>
          <a:lstStyle>
            <a:lvl1pPr>
              <a:defRPr sz="3600"/>
            </a:lvl1pPr>
          </a:lstStyle>
          <a:p>
            <a:r>
              <a:rPr lang="en-US" dirty="0"/>
              <a:t>Title</a:t>
            </a:r>
          </a:p>
        </p:txBody>
      </p:sp>
      <p:sp>
        <p:nvSpPr>
          <p:cNvPr id="3" name="Content Placeholder 2"/>
          <p:cNvSpPr>
            <a:spLocks noGrp="1"/>
          </p:cNvSpPr>
          <p:nvPr>
            <p:ph sz="half" idx="1" hasCustomPrompt="1"/>
          </p:nvPr>
        </p:nvSpPr>
        <p:spPr>
          <a:xfrm>
            <a:off x="896112" y="2929835"/>
            <a:ext cx="3310128" cy="369421"/>
          </a:xfrm>
        </p:spPr>
        <p:txBody>
          <a:bodyPr>
            <a:normAutofit/>
          </a:bodyPr>
          <a:lstStyle>
            <a:lvl1pPr marL="0" indent="0">
              <a:buNone/>
              <a:tabLst>
                <a:tab pos="576072" algn="ctr"/>
                <a:tab pos="1051560" algn="ctr"/>
                <a:tab pos="1527048" algn="ctr"/>
                <a:tab pos="2002536" algn="ctr"/>
                <a:tab pos="2478024" algn="ctr"/>
                <a:tab pos="2953512" algn="ctr"/>
              </a:tabLst>
              <a:defRPr sz="1700">
                <a:solidFill>
                  <a:schemeClr val="tx2"/>
                </a:solidFill>
              </a:defRPr>
            </a:lvl1pPr>
          </a:lstStyle>
          <a:p>
            <a:pPr lvl="0"/>
            <a:r>
              <a:rPr lang="en-US" dirty="0"/>
              <a:t>Text</a:t>
            </a:r>
          </a:p>
        </p:txBody>
      </p:sp>
      <p:sp>
        <p:nvSpPr>
          <p:cNvPr id="4" name="Content Placeholder 3"/>
          <p:cNvSpPr>
            <a:spLocks noGrp="1"/>
          </p:cNvSpPr>
          <p:nvPr>
            <p:ph sz="half" idx="2" hasCustomPrompt="1"/>
          </p:nvPr>
        </p:nvSpPr>
        <p:spPr>
          <a:xfrm>
            <a:off x="4442460" y="2930778"/>
            <a:ext cx="3310128" cy="362604"/>
          </a:xfrm>
        </p:spPr>
        <p:txBody>
          <a:bodyPr>
            <a:normAutofit/>
          </a:bodyPr>
          <a:lstStyle>
            <a:lvl1pPr marL="0" indent="0">
              <a:buNone/>
              <a:tabLst>
                <a:tab pos="576072" algn="ctr"/>
                <a:tab pos="1051560" algn="ctr"/>
                <a:tab pos="1527048" algn="ctr"/>
                <a:tab pos="2002536" algn="ctr"/>
                <a:tab pos="2478024" algn="ctr"/>
                <a:tab pos="2953512" algn="ctr"/>
              </a:tabLst>
              <a:defRPr sz="1700">
                <a:solidFill>
                  <a:schemeClr val="tx1">
                    <a:lumMod val="85000"/>
                    <a:lumOff val="15000"/>
                  </a:schemeClr>
                </a:solidFill>
              </a:defRPr>
            </a:lvl1pPr>
          </a:lstStyle>
          <a:p>
            <a:pPr lvl="0"/>
            <a:r>
              <a:rPr lang="en-US" dirty="0"/>
              <a:t>Text</a:t>
            </a:r>
          </a:p>
        </p:txBody>
      </p:sp>
      <p:sp>
        <p:nvSpPr>
          <p:cNvPr id="9" name="Text Placeholder 8"/>
          <p:cNvSpPr>
            <a:spLocks noGrp="1"/>
          </p:cNvSpPr>
          <p:nvPr>
            <p:ph type="body" sz="quarter" idx="10" hasCustomPrompt="1"/>
          </p:nvPr>
        </p:nvSpPr>
        <p:spPr>
          <a:xfrm>
            <a:off x="6557963" y="365125"/>
            <a:ext cx="4795837" cy="990709"/>
          </a:xfrm>
        </p:spPr>
        <p:txBody>
          <a:bodyPr anchor="ctr">
            <a:normAutofit/>
          </a:bodyPr>
          <a:lstStyle>
            <a:lvl1pPr marL="0" indent="0" algn="r">
              <a:buNone/>
              <a:defRPr sz="2400">
                <a:solidFill>
                  <a:schemeClr val="tx2"/>
                </a:solidFill>
                <a:latin typeface="+mj-lt"/>
              </a:defRPr>
            </a:lvl1pPr>
          </a:lstStyle>
          <a:p>
            <a:pPr lvl="0"/>
            <a:r>
              <a:rPr lang="en-US" dirty="0"/>
              <a:t>Month</a:t>
            </a:r>
          </a:p>
        </p:txBody>
      </p:sp>
      <p:sp>
        <p:nvSpPr>
          <p:cNvPr id="6" name="Content Placeholder 3"/>
          <p:cNvSpPr>
            <a:spLocks noGrp="1"/>
          </p:cNvSpPr>
          <p:nvPr>
            <p:ph sz="half" idx="11" hasCustomPrompt="1"/>
          </p:nvPr>
        </p:nvSpPr>
        <p:spPr>
          <a:xfrm>
            <a:off x="7988808" y="2929835"/>
            <a:ext cx="3310128" cy="369421"/>
          </a:xfrm>
        </p:spPr>
        <p:txBody>
          <a:bodyPr>
            <a:normAutofit/>
          </a:bodyPr>
          <a:lstStyle>
            <a:lvl1pPr marL="0" indent="0">
              <a:buNone/>
              <a:tabLst>
                <a:tab pos="576072" algn="ctr"/>
                <a:tab pos="1051560" algn="ctr"/>
                <a:tab pos="1527048" algn="ctr"/>
                <a:tab pos="2002536" algn="ctr"/>
                <a:tab pos="2478024" algn="ctr"/>
                <a:tab pos="2953512" algn="ctr"/>
              </a:tabLst>
              <a:defRPr sz="1700">
                <a:solidFill>
                  <a:schemeClr val="tx1">
                    <a:lumMod val="85000"/>
                    <a:lumOff val="15000"/>
                  </a:schemeClr>
                </a:solidFill>
              </a:defRPr>
            </a:lvl1pPr>
          </a:lstStyle>
          <a:p>
            <a:pPr lvl="0"/>
            <a:r>
              <a:rPr lang="en-US" dirty="0"/>
              <a:t>Text</a:t>
            </a:r>
          </a:p>
        </p:txBody>
      </p:sp>
      <p:sp>
        <p:nvSpPr>
          <p:cNvPr id="7" name="Rectangle 6"/>
          <p:cNvSpPr/>
          <p:nvPr userDrawn="1"/>
        </p:nvSpPr>
        <p:spPr>
          <a:xfrm>
            <a:off x="813486" y="1915303"/>
            <a:ext cx="3364993" cy="7537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8" name="Rectangle 7"/>
          <p:cNvSpPr/>
          <p:nvPr userDrawn="1"/>
        </p:nvSpPr>
        <p:spPr>
          <a:xfrm>
            <a:off x="4364076" y="1915303"/>
            <a:ext cx="3364992" cy="7537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0" name="Rectangle 9"/>
          <p:cNvSpPr/>
          <p:nvPr userDrawn="1"/>
        </p:nvSpPr>
        <p:spPr>
          <a:xfrm>
            <a:off x="7914665" y="1920240"/>
            <a:ext cx="3364992" cy="75376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grpSp>
        <p:nvGrpSpPr>
          <p:cNvPr id="11" name="Group 10" descr="Circle shapes"/>
          <p:cNvGrpSpPr/>
          <p:nvPr userDrawn="1"/>
        </p:nvGrpSpPr>
        <p:grpSpPr>
          <a:xfrm>
            <a:off x="964478" y="3558746"/>
            <a:ext cx="3082157" cy="2218040"/>
            <a:chOff x="976835" y="3558746"/>
            <a:chExt cx="3082157" cy="2218040"/>
          </a:xfrm>
        </p:grpSpPr>
        <p:grpSp>
          <p:nvGrpSpPr>
            <p:cNvPr id="12" name="Group 11"/>
            <p:cNvGrpSpPr/>
            <p:nvPr/>
          </p:nvGrpSpPr>
          <p:grpSpPr>
            <a:xfrm>
              <a:off x="977464" y="3558746"/>
              <a:ext cx="3081528" cy="228600"/>
              <a:chOff x="914400" y="3558746"/>
              <a:chExt cx="3081528" cy="228600"/>
            </a:xfrm>
          </p:grpSpPr>
          <p:sp>
            <p:nvSpPr>
              <p:cNvPr id="45" name="Oval 44"/>
              <p:cNvSpPr/>
              <p:nvPr/>
            </p:nvSpPr>
            <p:spPr>
              <a:xfrm>
                <a:off x="914400"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38988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865376"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340864"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816352"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288425"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76732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977464" y="4056106"/>
              <a:ext cx="3081528" cy="228600"/>
              <a:chOff x="914400" y="3558746"/>
              <a:chExt cx="3081528" cy="228600"/>
            </a:xfrm>
          </p:grpSpPr>
          <p:sp>
            <p:nvSpPr>
              <p:cNvPr id="38" name="Oval 37"/>
              <p:cNvSpPr/>
              <p:nvPr/>
            </p:nvSpPr>
            <p:spPr>
              <a:xfrm>
                <a:off x="914400"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38988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865376"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340864"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816352"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288425"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76732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976835" y="4553466"/>
              <a:ext cx="3081528" cy="228600"/>
              <a:chOff x="914400" y="3558746"/>
              <a:chExt cx="3081528" cy="228600"/>
            </a:xfrm>
          </p:grpSpPr>
          <p:sp>
            <p:nvSpPr>
              <p:cNvPr id="31" name="Oval 30"/>
              <p:cNvSpPr/>
              <p:nvPr/>
            </p:nvSpPr>
            <p:spPr>
              <a:xfrm>
                <a:off x="914400"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38988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865376"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340864"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816352"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288425"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76732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976835" y="5046565"/>
              <a:ext cx="3081528" cy="228600"/>
              <a:chOff x="914400" y="3558746"/>
              <a:chExt cx="3081528" cy="228600"/>
            </a:xfrm>
          </p:grpSpPr>
          <p:sp>
            <p:nvSpPr>
              <p:cNvPr id="24" name="Oval 23"/>
              <p:cNvSpPr/>
              <p:nvPr/>
            </p:nvSpPr>
            <p:spPr>
              <a:xfrm>
                <a:off x="914400"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38988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865376"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340864"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16352"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288425"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76732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976835" y="5548186"/>
              <a:ext cx="3081528" cy="228600"/>
              <a:chOff x="914400" y="3558746"/>
              <a:chExt cx="3081528" cy="228600"/>
            </a:xfrm>
          </p:grpSpPr>
          <p:sp>
            <p:nvSpPr>
              <p:cNvPr id="17" name="Oval 16"/>
              <p:cNvSpPr/>
              <p:nvPr/>
            </p:nvSpPr>
            <p:spPr>
              <a:xfrm>
                <a:off x="914400"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38988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865376"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340864"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816352"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288425"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67328" y="3558746"/>
                <a:ext cx="228600" cy="2286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 name="Group 51" descr="Circle shapes"/>
          <p:cNvGrpSpPr/>
          <p:nvPr userDrawn="1"/>
        </p:nvGrpSpPr>
        <p:grpSpPr>
          <a:xfrm>
            <a:off x="4517850" y="3558746"/>
            <a:ext cx="3082157" cy="2218040"/>
            <a:chOff x="976835" y="3558746"/>
            <a:chExt cx="3082157" cy="2218040"/>
          </a:xfrm>
        </p:grpSpPr>
        <p:grpSp>
          <p:nvGrpSpPr>
            <p:cNvPr id="53" name="Group 52"/>
            <p:cNvGrpSpPr/>
            <p:nvPr/>
          </p:nvGrpSpPr>
          <p:grpSpPr>
            <a:xfrm>
              <a:off x="977464" y="3558746"/>
              <a:ext cx="3081528" cy="228600"/>
              <a:chOff x="914400" y="3558746"/>
              <a:chExt cx="3081528" cy="228600"/>
            </a:xfrm>
          </p:grpSpPr>
          <p:sp>
            <p:nvSpPr>
              <p:cNvPr id="86" name="Oval 85"/>
              <p:cNvSpPr/>
              <p:nvPr/>
            </p:nvSpPr>
            <p:spPr>
              <a:xfrm>
                <a:off x="914400"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38988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865376"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2340864"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2816352"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3288425"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376732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977464" y="4056106"/>
              <a:ext cx="3081528" cy="228600"/>
              <a:chOff x="914400" y="3558746"/>
              <a:chExt cx="3081528" cy="228600"/>
            </a:xfrm>
          </p:grpSpPr>
          <p:sp>
            <p:nvSpPr>
              <p:cNvPr id="79" name="Oval 78"/>
              <p:cNvSpPr/>
              <p:nvPr/>
            </p:nvSpPr>
            <p:spPr>
              <a:xfrm>
                <a:off x="914400"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38988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865376"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340864"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816352"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288425"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376732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976835" y="4553466"/>
              <a:ext cx="3081528" cy="228600"/>
              <a:chOff x="914400" y="3558746"/>
              <a:chExt cx="3081528" cy="228600"/>
            </a:xfrm>
          </p:grpSpPr>
          <p:sp>
            <p:nvSpPr>
              <p:cNvPr id="72" name="Oval 71"/>
              <p:cNvSpPr/>
              <p:nvPr/>
            </p:nvSpPr>
            <p:spPr>
              <a:xfrm>
                <a:off x="914400"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38988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865376"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2340864"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816352"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288425"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76732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976835" y="5046565"/>
              <a:ext cx="3081528" cy="228600"/>
              <a:chOff x="914400" y="3558746"/>
              <a:chExt cx="3081528" cy="228600"/>
            </a:xfrm>
          </p:grpSpPr>
          <p:sp>
            <p:nvSpPr>
              <p:cNvPr id="65" name="Oval 64"/>
              <p:cNvSpPr/>
              <p:nvPr/>
            </p:nvSpPr>
            <p:spPr>
              <a:xfrm>
                <a:off x="914400"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38988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865376"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340864"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816352"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288425"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76732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976835" y="5548186"/>
              <a:ext cx="3081528" cy="228600"/>
              <a:chOff x="914400" y="3558746"/>
              <a:chExt cx="3081528" cy="228600"/>
            </a:xfrm>
          </p:grpSpPr>
          <p:sp>
            <p:nvSpPr>
              <p:cNvPr id="58" name="Oval 57"/>
              <p:cNvSpPr/>
              <p:nvPr/>
            </p:nvSpPr>
            <p:spPr>
              <a:xfrm>
                <a:off x="914400"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38988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865376"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340864"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816352"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288425"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767328" y="3558746"/>
                <a:ext cx="228600" cy="22860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3" name="Group 92" descr="Circle shapes"/>
          <p:cNvGrpSpPr/>
          <p:nvPr userDrawn="1"/>
        </p:nvGrpSpPr>
        <p:grpSpPr>
          <a:xfrm>
            <a:off x="8068440" y="3558746"/>
            <a:ext cx="3082157" cy="2218040"/>
            <a:chOff x="976835" y="3558746"/>
            <a:chExt cx="3082157" cy="2218040"/>
          </a:xfrm>
        </p:grpSpPr>
        <p:grpSp>
          <p:nvGrpSpPr>
            <p:cNvPr id="94" name="Group 93"/>
            <p:cNvGrpSpPr/>
            <p:nvPr/>
          </p:nvGrpSpPr>
          <p:grpSpPr>
            <a:xfrm>
              <a:off x="977464" y="3558746"/>
              <a:ext cx="3081528" cy="228600"/>
              <a:chOff x="914400" y="3558746"/>
              <a:chExt cx="3081528" cy="228600"/>
            </a:xfrm>
          </p:grpSpPr>
          <p:sp>
            <p:nvSpPr>
              <p:cNvPr id="127" name="Oval 126"/>
              <p:cNvSpPr/>
              <p:nvPr/>
            </p:nvSpPr>
            <p:spPr>
              <a:xfrm>
                <a:off x="914400"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38988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865376"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2340864"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2816352"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288425"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376732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977464" y="4056106"/>
              <a:ext cx="3081528" cy="228600"/>
              <a:chOff x="914400" y="3558746"/>
              <a:chExt cx="3081528" cy="228600"/>
            </a:xfrm>
          </p:grpSpPr>
          <p:sp>
            <p:nvSpPr>
              <p:cNvPr id="120" name="Oval 119"/>
              <p:cNvSpPr/>
              <p:nvPr/>
            </p:nvSpPr>
            <p:spPr>
              <a:xfrm>
                <a:off x="914400"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38988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865376"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2340864"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2816352"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3288425"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376732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976835" y="4553466"/>
              <a:ext cx="3081528" cy="228600"/>
              <a:chOff x="914400" y="3558746"/>
              <a:chExt cx="3081528" cy="228600"/>
            </a:xfrm>
          </p:grpSpPr>
          <p:sp>
            <p:nvSpPr>
              <p:cNvPr id="113" name="Oval 112"/>
              <p:cNvSpPr/>
              <p:nvPr/>
            </p:nvSpPr>
            <p:spPr>
              <a:xfrm>
                <a:off x="914400"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38988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865376"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2340864"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2816352"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288425"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76732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976835" y="5046565"/>
              <a:ext cx="3081528" cy="228600"/>
              <a:chOff x="914400" y="3558746"/>
              <a:chExt cx="3081528" cy="228600"/>
            </a:xfrm>
          </p:grpSpPr>
          <p:sp>
            <p:nvSpPr>
              <p:cNvPr id="106" name="Oval 105"/>
              <p:cNvSpPr/>
              <p:nvPr/>
            </p:nvSpPr>
            <p:spPr>
              <a:xfrm>
                <a:off x="914400"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38988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865376"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2340864"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2816352"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3288425"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376732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976835" y="5548186"/>
              <a:ext cx="3081528" cy="228600"/>
              <a:chOff x="914400" y="3558746"/>
              <a:chExt cx="3081528" cy="228600"/>
            </a:xfrm>
          </p:grpSpPr>
          <p:sp>
            <p:nvSpPr>
              <p:cNvPr id="99" name="Oval 98"/>
              <p:cNvSpPr/>
              <p:nvPr/>
            </p:nvSpPr>
            <p:spPr>
              <a:xfrm>
                <a:off x="914400"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38988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865376"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2340864"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2816352"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288425"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3767328" y="3558746"/>
                <a:ext cx="228600" cy="228600"/>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19836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ight Mont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4837386" cy="990709"/>
          </a:xfrm>
        </p:spPr>
        <p:txBody>
          <a:bodyPr>
            <a:normAutofit/>
          </a:bodyPr>
          <a:lstStyle>
            <a:lvl1pPr>
              <a:defRPr sz="3600"/>
            </a:lvl1pPr>
          </a:lstStyle>
          <a:p>
            <a:r>
              <a:rPr lang="en-US" dirty="0"/>
              <a:t>Title</a:t>
            </a:r>
          </a:p>
        </p:txBody>
      </p:sp>
      <p:sp>
        <p:nvSpPr>
          <p:cNvPr id="3" name="Content Placeholder 2"/>
          <p:cNvSpPr>
            <a:spLocks noGrp="1"/>
          </p:cNvSpPr>
          <p:nvPr>
            <p:ph sz="half" idx="1" hasCustomPrompt="1"/>
          </p:nvPr>
        </p:nvSpPr>
        <p:spPr>
          <a:xfrm>
            <a:off x="838198" y="1877694"/>
            <a:ext cx="2487168" cy="369421"/>
          </a:xfrm>
        </p:spPr>
        <p:txBody>
          <a:bodyPr anchor="ctr">
            <a:normAutofit/>
          </a:bodyPr>
          <a:lstStyle>
            <a:lvl1pPr marL="0" indent="0">
              <a:buNone/>
              <a:tabLst>
                <a:tab pos="429768" algn="ctr"/>
                <a:tab pos="795528" algn="ctr"/>
                <a:tab pos="1161288" algn="ctr"/>
                <a:tab pos="1527048" algn="ctr"/>
                <a:tab pos="1892808" algn="ctr"/>
                <a:tab pos="2258568" algn="ctr"/>
              </a:tabLst>
              <a:defRPr sz="1400">
                <a:solidFill>
                  <a:schemeClr val="tx2"/>
                </a:solidFill>
              </a:defRPr>
            </a:lvl1pPr>
          </a:lstStyle>
          <a:p>
            <a:pPr lvl="0"/>
            <a:r>
              <a:rPr lang="en-US" dirty="0"/>
              <a:t>Text</a:t>
            </a:r>
          </a:p>
        </p:txBody>
      </p:sp>
      <p:sp>
        <p:nvSpPr>
          <p:cNvPr id="4" name="Content Placeholder 3"/>
          <p:cNvSpPr>
            <a:spLocks noGrp="1"/>
          </p:cNvSpPr>
          <p:nvPr>
            <p:ph sz="half" idx="2" hasCustomPrompt="1"/>
          </p:nvPr>
        </p:nvSpPr>
        <p:spPr>
          <a:xfrm>
            <a:off x="3541662" y="1877694"/>
            <a:ext cx="2487168" cy="362604"/>
          </a:xfrm>
        </p:spPr>
        <p:txBody>
          <a:bodyPr anchor="ctr">
            <a:normAutofit/>
          </a:bodyPr>
          <a:lstStyle>
            <a:lvl1pPr marL="0" indent="0">
              <a:buNone/>
              <a:tabLst>
                <a:tab pos="429768" algn="ctr"/>
                <a:tab pos="795528" algn="ctr"/>
                <a:tab pos="1161288" algn="ctr"/>
                <a:tab pos="1527048" algn="ctr"/>
                <a:tab pos="1892808" algn="ctr"/>
                <a:tab pos="2258568" algn="ctr"/>
              </a:tabLst>
              <a:defRPr sz="1400">
                <a:solidFill>
                  <a:schemeClr val="tx1">
                    <a:lumMod val="85000"/>
                    <a:lumOff val="15000"/>
                  </a:schemeClr>
                </a:solidFill>
              </a:defRPr>
            </a:lvl1pPr>
          </a:lstStyle>
          <a:p>
            <a:pPr lvl="0"/>
            <a:r>
              <a:rPr lang="en-US" dirty="0"/>
              <a:t>Text</a:t>
            </a:r>
          </a:p>
        </p:txBody>
      </p:sp>
      <p:sp>
        <p:nvSpPr>
          <p:cNvPr id="9" name="Text Placeholder 8"/>
          <p:cNvSpPr>
            <a:spLocks noGrp="1"/>
          </p:cNvSpPr>
          <p:nvPr>
            <p:ph type="body" sz="quarter" idx="10" hasCustomPrompt="1"/>
          </p:nvPr>
        </p:nvSpPr>
        <p:spPr>
          <a:xfrm>
            <a:off x="6557963" y="365125"/>
            <a:ext cx="4795837" cy="990709"/>
          </a:xfrm>
        </p:spPr>
        <p:txBody>
          <a:bodyPr anchor="ctr">
            <a:normAutofit/>
          </a:bodyPr>
          <a:lstStyle>
            <a:lvl1pPr marL="0" indent="0" algn="r">
              <a:buNone/>
              <a:defRPr sz="2400">
                <a:solidFill>
                  <a:schemeClr val="tx2"/>
                </a:solidFill>
                <a:latin typeface="+mj-lt"/>
              </a:defRPr>
            </a:lvl1pPr>
          </a:lstStyle>
          <a:p>
            <a:pPr lvl="0"/>
            <a:r>
              <a:rPr lang="en-US" dirty="0"/>
              <a:t>Month</a:t>
            </a:r>
          </a:p>
        </p:txBody>
      </p:sp>
      <p:sp>
        <p:nvSpPr>
          <p:cNvPr id="6" name="Content Placeholder 3"/>
          <p:cNvSpPr>
            <a:spLocks noGrp="1"/>
          </p:cNvSpPr>
          <p:nvPr>
            <p:ph sz="half" idx="11" hasCustomPrompt="1"/>
          </p:nvPr>
        </p:nvSpPr>
        <p:spPr>
          <a:xfrm>
            <a:off x="6213291" y="1881347"/>
            <a:ext cx="2487168" cy="369421"/>
          </a:xfrm>
        </p:spPr>
        <p:txBody>
          <a:bodyPr anchor="ctr">
            <a:normAutofit/>
          </a:bodyPr>
          <a:lstStyle>
            <a:lvl1pPr marL="0" indent="0">
              <a:buNone/>
              <a:tabLst>
                <a:tab pos="429768" algn="ctr"/>
                <a:tab pos="795528" algn="ctr"/>
                <a:tab pos="1161288" algn="ctr"/>
                <a:tab pos="1527048" algn="ctr"/>
                <a:tab pos="1892808" algn="ctr"/>
                <a:tab pos="2258568" algn="ctr"/>
              </a:tabLst>
              <a:defRPr sz="1400">
                <a:solidFill>
                  <a:schemeClr val="tx1">
                    <a:lumMod val="85000"/>
                    <a:lumOff val="15000"/>
                  </a:schemeClr>
                </a:solidFill>
              </a:defRPr>
            </a:lvl1pPr>
          </a:lstStyle>
          <a:p>
            <a:pPr lvl="0"/>
            <a:r>
              <a:rPr lang="en-US" dirty="0"/>
              <a:t>Text</a:t>
            </a:r>
          </a:p>
        </p:txBody>
      </p:sp>
      <p:sp>
        <p:nvSpPr>
          <p:cNvPr id="7" name="Content Placeholder 3"/>
          <p:cNvSpPr>
            <a:spLocks noGrp="1"/>
          </p:cNvSpPr>
          <p:nvPr>
            <p:ph sz="half" idx="12" hasCustomPrompt="1"/>
          </p:nvPr>
        </p:nvSpPr>
        <p:spPr>
          <a:xfrm>
            <a:off x="8884920" y="1881348"/>
            <a:ext cx="2487168" cy="369421"/>
          </a:xfrm>
        </p:spPr>
        <p:txBody>
          <a:bodyPr anchor="ctr">
            <a:normAutofit/>
          </a:bodyPr>
          <a:lstStyle>
            <a:lvl1pPr marL="0" indent="0">
              <a:buNone/>
              <a:tabLst>
                <a:tab pos="429768" algn="ctr"/>
                <a:tab pos="795528" algn="ctr"/>
                <a:tab pos="1161288" algn="ctr"/>
                <a:tab pos="1527048" algn="ctr"/>
                <a:tab pos="1892808" algn="ctr"/>
                <a:tab pos="2258568" algn="ctr"/>
              </a:tabLst>
              <a:defRPr sz="1400">
                <a:solidFill>
                  <a:schemeClr val="tx1">
                    <a:lumMod val="85000"/>
                    <a:lumOff val="15000"/>
                  </a:schemeClr>
                </a:solidFill>
              </a:defRPr>
            </a:lvl1pPr>
          </a:lstStyle>
          <a:p>
            <a:pPr lvl="0"/>
            <a:r>
              <a:rPr lang="en-US" dirty="0"/>
              <a:t>Text</a:t>
            </a:r>
          </a:p>
        </p:txBody>
      </p:sp>
      <p:sp>
        <p:nvSpPr>
          <p:cNvPr id="13" name="Rectangle 12"/>
          <p:cNvSpPr/>
          <p:nvPr userDrawn="1"/>
        </p:nvSpPr>
        <p:spPr>
          <a:xfrm>
            <a:off x="838198" y="1355834"/>
            <a:ext cx="2468880" cy="5133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4" name="Rectangle 13"/>
          <p:cNvSpPr/>
          <p:nvPr userDrawn="1"/>
        </p:nvSpPr>
        <p:spPr>
          <a:xfrm>
            <a:off x="3541662" y="1355834"/>
            <a:ext cx="2468880" cy="5133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5" name="Rectangle 14"/>
          <p:cNvSpPr/>
          <p:nvPr userDrawn="1"/>
        </p:nvSpPr>
        <p:spPr>
          <a:xfrm>
            <a:off x="6213291" y="1355834"/>
            <a:ext cx="2468880" cy="513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6" name="Rectangle 15"/>
          <p:cNvSpPr/>
          <p:nvPr userDrawn="1"/>
        </p:nvSpPr>
        <p:spPr>
          <a:xfrm>
            <a:off x="8884920" y="1355834"/>
            <a:ext cx="2468880" cy="51330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grpSp>
        <p:nvGrpSpPr>
          <p:cNvPr id="21" name="Group 20" descr="Circle shapes"/>
          <p:cNvGrpSpPr/>
          <p:nvPr userDrawn="1"/>
        </p:nvGrpSpPr>
        <p:grpSpPr>
          <a:xfrm>
            <a:off x="905433" y="2393577"/>
            <a:ext cx="2358975" cy="1394592"/>
            <a:chOff x="905433" y="2595282"/>
            <a:chExt cx="2358975" cy="1394592"/>
          </a:xfrm>
        </p:grpSpPr>
        <p:grpSp>
          <p:nvGrpSpPr>
            <p:cNvPr id="22" name="Group 21"/>
            <p:cNvGrpSpPr/>
            <p:nvPr/>
          </p:nvGrpSpPr>
          <p:grpSpPr>
            <a:xfrm>
              <a:off x="905433" y="2595282"/>
              <a:ext cx="2358975" cy="179758"/>
              <a:chOff x="891986" y="2595282"/>
              <a:chExt cx="2358975" cy="179758"/>
            </a:xfrm>
          </p:grpSpPr>
          <p:sp>
            <p:nvSpPr>
              <p:cNvPr id="55" name="Oval 54"/>
              <p:cNvSpPr/>
              <p:nvPr/>
            </p:nvSpPr>
            <p:spPr>
              <a:xfrm>
                <a:off x="891986"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24842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61418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97994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34570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711465" y="2600228"/>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07722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905433" y="2903611"/>
              <a:ext cx="2358975" cy="179758"/>
              <a:chOff x="891986" y="2595282"/>
              <a:chExt cx="2358975" cy="179758"/>
            </a:xfrm>
          </p:grpSpPr>
          <p:sp>
            <p:nvSpPr>
              <p:cNvPr id="48" name="Oval 47"/>
              <p:cNvSpPr/>
              <p:nvPr/>
            </p:nvSpPr>
            <p:spPr>
              <a:xfrm>
                <a:off x="891986"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24842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61418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97994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34570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711465" y="2600228"/>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07722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905433" y="3205216"/>
              <a:ext cx="2358975" cy="179758"/>
              <a:chOff x="891986" y="2595282"/>
              <a:chExt cx="2358975" cy="179758"/>
            </a:xfrm>
          </p:grpSpPr>
          <p:sp>
            <p:nvSpPr>
              <p:cNvPr id="41" name="Oval 40"/>
              <p:cNvSpPr/>
              <p:nvPr/>
            </p:nvSpPr>
            <p:spPr>
              <a:xfrm>
                <a:off x="891986"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24842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61418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97994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34570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711465" y="2600228"/>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07722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905433" y="3500097"/>
              <a:ext cx="2358975" cy="179758"/>
              <a:chOff x="891986" y="2595282"/>
              <a:chExt cx="2358975" cy="179758"/>
            </a:xfrm>
          </p:grpSpPr>
          <p:sp>
            <p:nvSpPr>
              <p:cNvPr id="34" name="Oval 33"/>
              <p:cNvSpPr/>
              <p:nvPr/>
            </p:nvSpPr>
            <p:spPr>
              <a:xfrm>
                <a:off x="891986"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24842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61418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97994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34570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711465" y="2600228"/>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07722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905433" y="3810116"/>
              <a:ext cx="2358975" cy="179758"/>
              <a:chOff x="891986" y="2595282"/>
              <a:chExt cx="2358975" cy="179758"/>
            </a:xfrm>
          </p:grpSpPr>
          <p:sp>
            <p:nvSpPr>
              <p:cNvPr id="27" name="Oval 26"/>
              <p:cNvSpPr/>
              <p:nvPr/>
            </p:nvSpPr>
            <p:spPr>
              <a:xfrm>
                <a:off x="891986"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24842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61418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97994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345705" y="2596896"/>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711465" y="2600228"/>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077225" y="2595282"/>
                <a:ext cx="173736" cy="17481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2" name="Group 61" descr="Circle shapes"/>
          <p:cNvGrpSpPr/>
          <p:nvPr userDrawn="1"/>
        </p:nvGrpSpPr>
        <p:grpSpPr>
          <a:xfrm>
            <a:off x="6287795" y="2393577"/>
            <a:ext cx="2358975" cy="1394592"/>
            <a:chOff x="905433" y="2595282"/>
            <a:chExt cx="2358975" cy="1394592"/>
          </a:xfrm>
        </p:grpSpPr>
        <p:grpSp>
          <p:nvGrpSpPr>
            <p:cNvPr id="63" name="Group 62"/>
            <p:cNvGrpSpPr/>
            <p:nvPr/>
          </p:nvGrpSpPr>
          <p:grpSpPr>
            <a:xfrm>
              <a:off x="905433" y="2595282"/>
              <a:ext cx="2358975" cy="179758"/>
              <a:chOff x="891986" y="2595282"/>
              <a:chExt cx="2358975" cy="179758"/>
            </a:xfrm>
          </p:grpSpPr>
          <p:sp>
            <p:nvSpPr>
              <p:cNvPr id="96" name="Oval 95"/>
              <p:cNvSpPr/>
              <p:nvPr/>
            </p:nvSpPr>
            <p:spPr>
              <a:xfrm>
                <a:off x="891986"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24842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61418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97994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234570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2711465" y="2600228"/>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07722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905433" y="2903611"/>
              <a:ext cx="2358975" cy="179758"/>
              <a:chOff x="891986" y="2595282"/>
              <a:chExt cx="2358975" cy="179758"/>
            </a:xfrm>
          </p:grpSpPr>
          <p:sp>
            <p:nvSpPr>
              <p:cNvPr id="89" name="Oval 88"/>
              <p:cNvSpPr/>
              <p:nvPr/>
            </p:nvSpPr>
            <p:spPr>
              <a:xfrm>
                <a:off x="891986"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24842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61418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97994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234570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2711465" y="2600228"/>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07722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905433" y="3205216"/>
              <a:ext cx="2358975" cy="179758"/>
              <a:chOff x="891986" y="2595282"/>
              <a:chExt cx="2358975" cy="179758"/>
            </a:xfrm>
          </p:grpSpPr>
          <p:sp>
            <p:nvSpPr>
              <p:cNvPr id="82" name="Oval 81"/>
              <p:cNvSpPr/>
              <p:nvPr/>
            </p:nvSpPr>
            <p:spPr>
              <a:xfrm>
                <a:off x="891986"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24842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61418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97994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34570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2711465" y="2600228"/>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07722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905433" y="3500097"/>
              <a:ext cx="2358975" cy="179758"/>
              <a:chOff x="891986" y="2595282"/>
              <a:chExt cx="2358975" cy="179758"/>
            </a:xfrm>
          </p:grpSpPr>
          <p:sp>
            <p:nvSpPr>
              <p:cNvPr id="75" name="Oval 74"/>
              <p:cNvSpPr/>
              <p:nvPr/>
            </p:nvSpPr>
            <p:spPr>
              <a:xfrm>
                <a:off x="891986"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24842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61418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97994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234570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711465" y="2600228"/>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07722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905433" y="3810116"/>
              <a:ext cx="2358975" cy="179758"/>
              <a:chOff x="891986" y="2595282"/>
              <a:chExt cx="2358975" cy="179758"/>
            </a:xfrm>
          </p:grpSpPr>
          <p:sp>
            <p:nvSpPr>
              <p:cNvPr id="68" name="Oval 67"/>
              <p:cNvSpPr/>
              <p:nvPr/>
            </p:nvSpPr>
            <p:spPr>
              <a:xfrm>
                <a:off x="891986"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24842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61418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97994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2345705" y="2596896"/>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2711465" y="2600228"/>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077225" y="2595282"/>
                <a:ext cx="173736" cy="17481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 name="Group 102" descr="Circle shapes"/>
          <p:cNvGrpSpPr/>
          <p:nvPr userDrawn="1"/>
        </p:nvGrpSpPr>
        <p:grpSpPr>
          <a:xfrm>
            <a:off x="3596614" y="2393621"/>
            <a:ext cx="2358975" cy="1394592"/>
            <a:chOff x="905433" y="2595282"/>
            <a:chExt cx="2358975" cy="1394592"/>
          </a:xfrm>
        </p:grpSpPr>
        <p:grpSp>
          <p:nvGrpSpPr>
            <p:cNvPr id="104" name="Group 103"/>
            <p:cNvGrpSpPr/>
            <p:nvPr/>
          </p:nvGrpSpPr>
          <p:grpSpPr>
            <a:xfrm>
              <a:off x="905433" y="2595282"/>
              <a:ext cx="2358975" cy="179758"/>
              <a:chOff x="891986" y="2595282"/>
              <a:chExt cx="2358975" cy="179758"/>
            </a:xfrm>
          </p:grpSpPr>
          <p:sp>
            <p:nvSpPr>
              <p:cNvPr id="137" name="Oval 136"/>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905433" y="2903611"/>
              <a:ext cx="2358975" cy="179758"/>
              <a:chOff x="891986" y="2595282"/>
              <a:chExt cx="2358975" cy="179758"/>
            </a:xfrm>
          </p:grpSpPr>
          <p:sp>
            <p:nvSpPr>
              <p:cNvPr id="130" name="Oval 129"/>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905433" y="3205216"/>
              <a:ext cx="2358975" cy="179758"/>
              <a:chOff x="891986" y="2595282"/>
              <a:chExt cx="2358975" cy="179758"/>
            </a:xfrm>
          </p:grpSpPr>
          <p:sp>
            <p:nvSpPr>
              <p:cNvPr id="123" name="Oval 122"/>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905433" y="3500097"/>
              <a:ext cx="2358975" cy="179758"/>
              <a:chOff x="891986" y="2595282"/>
              <a:chExt cx="2358975" cy="179758"/>
            </a:xfrm>
          </p:grpSpPr>
          <p:sp>
            <p:nvSpPr>
              <p:cNvPr id="116" name="Oval 115"/>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905433" y="3810116"/>
              <a:ext cx="2358975" cy="179758"/>
              <a:chOff x="891986" y="2595282"/>
              <a:chExt cx="2358975" cy="179758"/>
            </a:xfrm>
          </p:grpSpPr>
          <p:sp>
            <p:nvSpPr>
              <p:cNvPr id="109" name="Oval 108"/>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4" name="Group 143" descr="Circle shapes"/>
          <p:cNvGrpSpPr/>
          <p:nvPr userDrawn="1"/>
        </p:nvGrpSpPr>
        <p:grpSpPr>
          <a:xfrm>
            <a:off x="8969655" y="2395728"/>
            <a:ext cx="2358975" cy="1394592"/>
            <a:chOff x="905433" y="2595282"/>
            <a:chExt cx="2358975" cy="1394592"/>
          </a:xfrm>
        </p:grpSpPr>
        <p:grpSp>
          <p:nvGrpSpPr>
            <p:cNvPr id="145" name="Group 144"/>
            <p:cNvGrpSpPr/>
            <p:nvPr/>
          </p:nvGrpSpPr>
          <p:grpSpPr>
            <a:xfrm>
              <a:off x="905433" y="2595282"/>
              <a:ext cx="2358975" cy="179758"/>
              <a:chOff x="891986" y="2595282"/>
              <a:chExt cx="2358975" cy="179758"/>
            </a:xfrm>
          </p:grpSpPr>
          <p:sp>
            <p:nvSpPr>
              <p:cNvPr id="178" name="Oval 177"/>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p:cNvGrpSpPr/>
            <p:nvPr/>
          </p:nvGrpSpPr>
          <p:grpSpPr>
            <a:xfrm>
              <a:off x="905433" y="2903611"/>
              <a:ext cx="2358975" cy="179758"/>
              <a:chOff x="891986" y="2595282"/>
              <a:chExt cx="2358975" cy="179758"/>
            </a:xfrm>
          </p:grpSpPr>
          <p:sp>
            <p:nvSpPr>
              <p:cNvPr id="171" name="Oval 170"/>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p:cNvGrpSpPr/>
            <p:nvPr/>
          </p:nvGrpSpPr>
          <p:grpSpPr>
            <a:xfrm>
              <a:off x="905433" y="3205216"/>
              <a:ext cx="2358975" cy="179758"/>
              <a:chOff x="891986" y="2595282"/>
              <a:chExt cx="2358975" cy="179758"/>
            </a:xfrm>
          </p:grpSpPr>
          <p:sp>
            <p:nvSpPr>
              <p:cNvPr id="164" name="Oval 163"/>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p:cNvGrpSpPr/>
            <p:nvPr/>
          </p:nvGrpSpPr>
          <p:grpSpPr>
            <a:xfrm>
              <a:off x="905433" y="3500097"/>
              <a:ext cx="2358975" cy="179758"/>
              <a:chOff x="891986" y="2595282"/>
              <a:chExt cx="2358975" cy="179758"/>
            </a:xfrm>
          </p:grpSpPr>
          <p:sp>
            <p:nvSpPr>
              <p:cNvPr id="157" name="Oval 156"/>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905433" y="3810116"/>
              <a:ext cx="2358975" cy="179758"/>
              <a:chOff x="891986" y="2595282"/>
              <a:chExt cx="2358975" cy="179758"/>
            </a:xfrm>
          </p:grpSpPr>
          <p:sp>
            <p:nvSpPr>
              <p:cNvPr id="150" name="Oval 149"/>
              <p:cNvSpPr/>
              <p:nvPr/>
            </p:nvSpPr>
            <p:spPr>
              <a:xfrm>
                <a:off x="891986"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124842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161418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197994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2345705" y="2596896"/>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2711465" y="2600228"/>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3077225" y="2595282"/>
                <a:ext cx="173736" cy="17481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9" name="Group 348" descr="Dashed lines"/>
          <p:cNvGrpSpPr/>
          <p:nvPr userDrawn="1"/>
        </p:nvGrpSpPr>
        <p:grpSpPr>
          <a:xfrm>
            <a:off x="896377" y="4239037"/>
            <a:ext cx="2384144" cy="2121587"/>
            <a:chOff x="6557963" y="2680139"/>
            <a:chExt cx="4795836" cy="3565213"/>
          </a:xfrm>
        </p:grpSpPr>
        <p:cxnSp>
          <p:nvCxnSpPr>
            <p:cNvPr id="350" name="Straight Connector 349"/>
            <p:cNvCxnSpPr/>
            <p:nvPr userDrawn="1"/>
          </p:nvCxnSpPr>
          <p:spPr>
            <a:xfrm>
              <a:off x="6557963" y="2680139"/>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userDrawn="1"/>
          </p:nvCxnSpPr>
          <p:spPr>
            <a:xfrm>
              <a:off x="6557963" y="3037491"/>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userDrawn="1"/>
          </p:nvCxnSpPr>
          <p:spPr>
            <a:xfrm>
              <a:off x="6557963" y="339242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userDrawn="1"/>
          </p:nvCxnSpPr>
          <p:spPr>
            <a:xfrm>
              <a:off x="6557963" y="374904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userDrawn="1"/>
          </p:nvCxnSpPr>
          <p:spPr>
            <a:xfrm>
              <a:off x="6557963" y="410565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userDrawn="1"/>
          </p:nvCxnSpPr>
          <p:spPr>
            <a:xfrm>
              <a:off x="6557963" y="446227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userDrawn="1"/>
          </p:nvCxnSpPr>
          <p:spPr>
            <a:xfrm>
              <a:off x="6557963" y="4818888"/>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6557963" y="517550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userDrawn="1"/>
          </p:nvCxnSpPr>
          <p:spPr>
            <a:xfrm>
              <a:off x="6557963" y="553212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6557963" y="588873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userDrawn="1"/>
          </p:nvCxnSpPr>
          <p:spPr>
            <a:xfrm>
              <a:off x="6557963" y="624535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2" name="Group 361" descr="Dashed lines"/>
          <p:cNvGrpSpPr/>
          <p:nvPr userDrawn="1"/>
        </p:nvGrpSpPr>
        <p:grpSpPr>
          <a:xfrm>
            <a:off x="3599840" y="4239037"/>
            <a:ext cx="2384144" cy="2121587"/>
            <a:chOff x="6557963" y="2680139"/>
            <a:chExt cx="4795836" cy="3565213"/>
          </a:xfrm>
        </p:grpSpPr>
        <p:cxnSp>
          <p:nvCxnSpPr>
            <p:cNvPr id="363" name="Straight Connector 362"/>
            <p:cNvCxnSpPr/>
            <p:nvPr userDrawn="1"/>
          </p:nvCxnSpPr>
          <p:spPr>
            <a:xfrm>
              <a:off x="6557963" y="2680139"/>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userDrawn="1"/>
          </p:nvCxnSpPr>
          <p:spPr>
            <a:xfrm>
              <a:off x="6557963" y="3037491"/>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6557963" y="339242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userDrawn="1"/>
          </p:nvCxnSpPr>
          <p:spPr>
            <a:xfrm>
              <a:off x="6557963" y="374904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6557963" y="410565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userDrawn="1"/>
          </p:nvCxnSpPr>
          <p:spPr>
            <a:xfrm>
              <a:off x="6557963" y="446227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6557963" y="4818888"/>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userDrawn="1"/>
          </p:nvCxnSpPr>
          <p:spPr>
            <a:xfrm>
              <a:off x="6557963" y="517550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6557963" y="553212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userDrawn="1"/>
          </p:nvCxnSpPr>
          <p:spPr>
            <a:xfrm>
              <a:off x="6557963" y="588873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6557963" y="624535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75" name="Group 374" descr="Dashed lines"/>
          <p:cNvGrpSpPr/>
          <p:nvPr userDrawn="1"/>
        </p:nvGrpSpPr>
        <p:grpSpPr>
          <a:xfrm>
            <a:off x="6298027" y="4239037"/>
            <a:ext cx="2384144" cy="2121587"/>
            <a:chOff x="6557963" y="2680139"/>
            <a:chExt cx="4795836" cy="3565213"/>
          </a:xfrm>
        </p:grpSpPr>
        <p:cxnSp>
          <p:nvCxnSpPr>
            <p:cNvPr id="376" name="Straight Connector 375"/>
            <p:cNvCxnSpPr/>
            <p:nvPr userDrawn="1"/>
          </p:nvCxnSpPr>
          <p:spPr>
            <a:xfrm>
              <a:off x="6557963" y="2680139"/>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6557963" y="3037491"/>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userDrawn="1"/>
          </p:nvCxnSpPr>
          <p:spPr>
            <a:xfrm>
              <a:off x="6557963" y="339242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userDrawn="1"/>
          </p:nvCxnSpPr>
          <p:spPr>
            <a:xfrm>
              <a:off x="6557963" y="374904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userDrawn="1"/>
          </p:nvCxnSpPr>
          <p:spPr>
            <a:xfrm>
              <a:off x="6557963" y="410565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userDrawn="1"/>
          </p:nvCxnSpPr>
          <p:spPr>
            <a:xfrm>
              <a:off x="6557963" y="446227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userDrawn="1"/>
          </p:nvCxnSpPr>
          <p:spPr>
            <a:xfrm>
              <a:off x="6557963" y="4818888"/>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userDrawn="1"/>
          </p:nvCxnSpPr>
          <p:spPr>
            <a:xfrm>
              <a:off x="6557963" y="517550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userDrawn="1"/>
          </p:nvCxnSpPr>
          <p:spPr>
            <a:xfrm>
              <a:off x="6557963" y="553212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userDrawn="1"/>
          </p:nvCxnSpPr>
          <p:spPr>
            <a:xfrm>
              <a:off x="6557963" y="588873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userDrawn="1"/>
          </p:nvCxnSpPr>
          <p:spPr>
            <a:xfrm>
              <a:off x="6557963" y="624535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01" name="Group 400" descr="Dashed lines"/>
          <p:cNvGrpSpPr/>
          <p:nvPr userDrawn="1"/>
        </p:nvGrpSpPr>
        <p:grpSpPr>
          <a:xfrm>
            <a:off x="8996214" y="4232850"/>
            <a:ext cx="2384144" cy="2121587"/>
            <a:chOff x="6557963" y="2680139"/>
            <a:chExt cx="4795836" cy="3565213"/>
          </a:xfrm>
        </p:grpSpPr>
        <p:cxnSp>
          <p:nvCxnSpPr>
            <p:cNvPr id="402" name="Straight Connector 401"/>
            <p:cNvCxnSpPr/>
            <p:nvPr userDrawn="1"/>
          </p:nvCxnSpPr>
          <p:spPr>
            <a:xfrm>
              <a:off x="6557963" y="2680139"/>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userDrawn="1"/>
          </p:nvCxnSpPr>
          <p:spPr>
            <a:xfrm>
              <a:off x="6557963" y="3037491"/>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6557963" y="339242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userDrawn="1"/>
          </p:nvCxnSpPr>
          <p:spPr>
            <a:xfrm>
              <a:off x="6557963" y="374904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6557963" y="410565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userDrawn="1"/>
          </p:nvCxnSpPr>
          <p:spPr>
            <a:xfrm>
              <a:off x="6557963" y="446227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6557963" y="4818888"/>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userDrawn="1"/>
          </p:nvCxnSpPr>
          <p:spPr>
            <a:xfrm>
              <a:off x="6557963" y="5175504"/>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6557963" y="5532120"/>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userDrawn="1"/>
          </p:nvCxnSpPr>
          <p:spPr>
            <a:xfrm>
              <a:off x="6557963" y="5888736"/>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6557963" y="6245352"/>
              <a:ext cx="4795836"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61" name="Text Placeholder 360"/>
          <p:cNvSpPr>
            <a:spLocks noGrp="1"/>
          </p:cNvSpPr>
          <p:nvPr>
            <p:ph type="body" sz="quarter" idx="13" hasCustomPrompt="1"/>
          </p:nvPr>
        </p:nvSpPr>
        <p:spPr>
          <a:xfrm>
            <a:off x="844865" y="3983201"/>
            <a:ext cx="2487168" cy="2510024"/>
          </a:xfrm>
        </p:spPr>
        <p:txBody>
          <a:bodyPr>
            <a:normAutofit/>
          </a:bodyPr>
          <a:lstStyle>
            <a:lvl1pPr marL="0" indent="0">
              <a:lnSpc>
                <a:spcPct val="100000"/>
              </a:lnSpc>
              <a:spcBef>
                <a:spcPts val="0"/>
              </a:spcBef>
              <a:buNone/>
              <a:defRPr sz="1400">
                <a:solidFill>
                  <a:schemeClr val="tx1">
                    <a:lumMod val="85000"/>
                    <a:lumOff val="15000"/>
                  </a:schemeClr>
                </a:solidFill>
              </a:defRPr>
            </a:lvl1pPr>
          </a:lstStyle>
          <a:p>
            <a:pPr lvl="0"/>
            <a:r>
              <a:rPr lang="en-US" dirty="0"/>
              <a:t>Text</a:t>
            </a:r>
          </a:p>
        </p:txBody>
      </p:sp>
      <p:sp>
        <p:nvSpPr>
          <p:cNvPr id="374" name="Text Placeholder 360"/>
          <p:cNvSpPr>
            <a:spLocks noGrp="1"/>
          </p:cNvSpPr>
          <p:nvPr>
            <p:ph type="body" sz="quarter" idx="14" hasCustomPrompt="1"/>
          </p:nvPr>
        </p:nvSpPr>
        <p:spPr>
          <a:xfrm>
            <a:off x="3541662" y="3989388"/>
            <a:ext cx="2487168" cy="2510024"/>
          </a:xfrm>
        </p:spPr>
        <p:txBody>
          <a:bodyPr>
            <a:normAutofit/>
          </a:bodyPr>
          <a:lstStyle>
            <a:lvl1pPr marL="0" indent="0">
              <a:lnSpc>
                <a:spcPct val="100000"/>
              </a:lnSpc>
              <a:spcBef>
                <a:spcPts val="0"/>
              </a:spcBef>
              <a:buNone/>
              <a:defRPr sz="1400">
                <a:solidFill>
                  <a:schemeClr val="tx1">
                    <a:lumMod val="85000"/>
                    <a:lumOff val="15000"/>
                  </a:schemeClr>
                </a:solidFill>
              </a:defRPr>
            </a:lvl1pPr>
          </a:lstStyle>
          <a:p>
            <a:pPr lvl="0"/>
            <a:r>
              <a:rPr lang="en-US" dirty="0"/>
              <a:t>Text</a:t>
            </a:r>
          </a:p>
        </p:txBody>
      </p:sp>
      <p:sp>
        <p:nvSpPr>
          <p:cNvPr id="387" name="Text Placeholder 360"/>
          <p:cNvSpPr>
            <a:spLocks noGrp="1"/>
          </p:cNvSpPr>
          <p:nvPr>
            <p:ph type="body" sz="quarter" idx="15" hasCustomPrompt="1"/>
          </p:nvPr>
        </p:nvSpPr>
        <p:spPr>
          <a:xfrm>
            <a:off x="6239849" y="3989388"/>
            <a:ext cx="2487168" cy="2510024"/>
          </a:xfrm>
        </p:spPr>
        <p:txBody>
          <a:bodyPr>
            <a:normAutofit/>
          </a:bodyPr>
          <a:lstStyle>
            <a:lvl1pPr marL="0" indent="0">
              <a:lnSpc>
                <a:spcPct val="100000"/>
              </a:lnSpc>
              <a:spcBef>
                <a:spcPts val="0"/>
              </a:spcBef>
              <a:buNone/>
              <a:defRPr sz="1400">
                <a:solidFill>
                  <a:schemeClr val="tx1">
                    <a:lumMod val="85000"/>
                    <a:lumOff val="15000"/>
                  </a:schemeClr>
                </a:solidFill>
              </a:defRPr>
            </a:lvl1pPr>
          </a:lstStyle>
          <a:p>
            <a:pPr lvl="0"/>
            <a:r>
              <a:rPr lang="en-US" dirty="0"/>
              <a:t>Text</a:t>
            </a:r>
          </a:p>
        </p:txBody>
      </p:sp>
      <p:sp>
        <p:nvSpPr>
          <p:cNvPr id="413" name="Text Placeholder 360"/>
          <p:cNvSpPr>
            <a:spLocks noGrp="1"/>
          </p:cNvSpPr>
          <p:nvPr>
            <p:ph type="body" sz="quarter" idx="16" hasCustomPrompt="1"/>
          </p:nvPr>
        </p:nvSpPr>
        <p:spPr>
          <a:xfrm>
            <a:off x="8938036" y="3983201"/>
            <a:ext cx="2487168" cy="2510024"/>
          </a:xfrm>
        </p:spPr>
        <p:txBody>
          <a:bodyPr>
            <a:normAutofit/>
          </a:bodyPr>
          <a:lstStyle>
            <a:lvl1pPr marL="0" indent="0">
              <a:lnSpc>
                <a:spcPct val="100000"/>
              </a:lnSpc>
              <a:spcBef>
                <a:spcPts val="0"/>
              </a:spcBef>
              <a:buNone/>
              <a:defRPr sz="1400">
                <a:solidFill>
                  <a:schemeClr val="tx1">
                    <a:lumMod val="85000"/>
                    <a:lumOff val="15000"/>
                  </a:schemeClr>
                </a:solidFill>
              </a:defRPr>
            </a:lvl1pPr>
          </a:lstStyle>
          <a:p>
            <a:pPr lvl="0"/>
            <a:r>
              <a:rPr lang="en-US" dirty="0"/>
              <a:t>Text</a:t>
            </a:r>
          </a:p>
        </p:txBody>
      </p:sp>
    </p:spTree>
    <p:extLst>
      <p:ext uri="{BB962C8B-B14F-4D97-AF65-F5344CB8AC3E}">
        <p14:creationId xmlns:p14="http://schemas.microsoft.com/office/powerpoint/2010/main" val="17398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99551F-0685-470A-A63A-F808D54B9B6A}"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BDE3A-8A5F-47C4-AA75-58FC1EB2D383}" type="slidenum">
              <a:rPr lang="en-US" smtClean="0"/>
              <a:t>‹#›</a:t>
            </a:fld>
            <a:endParaRPr lang="en-US"/>
          </a:p>
        </p:txBody>
      </p:sp>
    </p:spTree>
    <p:extLst>
      <p:ext uri="{BB962C8B-B14F-4D97-AF65-F5344CB8AC3E}">
        <p14:creationId xmlns:p14="http://schemas.microsoft.com/office/powerpoint/2010/main" val="2292670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99551F-0685-470A-A63A-F808D54B9B6A}" type="datetimeFigureOut">
              <a:rPr lang="en-US" smtClean="0"/>
              <a:t>4/25/19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2BDE3A-8A5F-47C4-AA75-58FC1EB2D383}" type="slidenum">
              <a:rPr lang="en-US" smtClean="0"/>
              <a:t>‹#›</a:t>
            </a:fld>
            <a:endParaRPr lang="en-US"/>
          </a:p>
        </p:txBody>
      </p:sp>
    </p:spTree>
    <p:extLst>
      <p:ext uri="{BB962C8B-B14F-4D97-AF65-F5344CB8AC3E}">
        <p14:creationId xmlns:p14="http://schemas.microsoft.com/office/powerpoint/2010/main" val="3714509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99551F-0685-470A-A63A-F808D54B9B6A}" type="datetimeFigureOut">
              <a:rPr lang="en-US" smtClean="0"/>
              <a:t>4/25/19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2BDE3A-8A5F-47C4-AA75-58FC1EB2D383}" type="slidenum">
              <a:rPr lang="en-US" smtClean="0"/>
              <a:t>‹#›</a:t>
            </a:fld>
            <a:endParaRPr lang="en-US"/>
          </a:p>
        </p:txBody>
      </p:sp>
    </p:spTree>
    <p:extLst>
      <p:ext uri="{BB962C8B-B14F-4D97-AF65-F5344CB8AC3E}">
        <p14:creationId xmlns:p14="http://schemas.microsoft.com/office/powerpoint/2010/main" val="31391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99551F-0685-470A-A63A-F808D54B9B6A}" type="datetimeFigureOut">
              <a:rPr lang="en-US" smtClean="0"/>
              <a:t>4/25/19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2BDE3A-8A5F-47C4-AA75-58FC1EB2D383}" type="slidenum">
              <a:rPr lang="en-US" smtClean="0"/>
              <a:t>‹#›</a:t>
            </a:fld>
            <a:endParaRPr lang="en-US"/>
          </a:p>
        </p:txBody>
      </p:sp>
    </p:spTree>
    <p:extLst>
      <p:ext uri="{BB962C8B-B14F-4D97-AF65-F5344CB8AC3E}">
        <p14:creationId xmlns:p14="http://schemas.microsoft.com/office/powerpoint/2010/main" val="342887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9551F-0685-470A-A63A-F808D54B9B6A}" type="datetimeFigureOut">
              <a:rPr lang="en-US" smtClean="0"/>
              <a:t>4/25/19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BDE3A-8A5F-47C4-AA75-58FC1EB2D383}" type="slidenum">
              <a:rPr lang="en-US" smtClean="0"/>
              <a:t>‹#›</a:t>
            </a:fld>
            <a:endParaRPr lang="en-US"/>
          </a:p>
        </p:txBody>
      </p:sp>
    </p:spTree>
    <p:extLst>
      <p:ext uri="{BB962C8B-B14F-4D97-AF65-F5344CB8AC3E}">
        <p14:creationId xmlns:p14="http://schemas.microsoft.com/office/powerpoint/2010/main" val="9718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0" r:id="rId4"/>
    <p:sldLayoutId id="2147483661" r:id="rId5"/>
    <p:sldLayoutId id="2147483651"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000" kern="120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8432" y="2323281"/>
            <a:ext cx="5102528" cy="2211437"/>
          </a:xfrm>
        </p:spPr>
        <p:txBody>
          <a:bodyPr>
            <a:normAutofit/>
          </a:bodyPr>
          <a:lstStyle/>
          <a:p>
            <a:r>
              <a:rPr lang="en-US" dirty="0"/>
              <a:t>Preliminary Report on</a:t>
            </a:r>
          </a:p>
        </p:txBody>
      </p:sp>
      <p:sp>
        <p:nvSpPr>
          <p:cNvPr id="7" name="Subtitle 6"/>
          <p:cNvSpPr>
            <a:spLocks noGrp="1"/>
          </p:cNvSpPr>
          <p:nvPr>
            <p:ph type="subTitle" idx="1"/>
          </p:nvPr>
        </p:nvSpPr>
        <p:spPr/>
        <p:txBody>
          <a:bodyPr>
            <a:normAutofit/>
          </a:bodyPr>
          <a:lstStyle/>
          <a:p>
            <a:r>
              <a:rPr lang="en-GB" sz="2800" dirty="0"/>
              <a:t>Soil Moisture Monitoring using Arduino</a:t>
            </a:r>
            <a:endParaRPr lang="en-US" sz="2800" dirty="0"/>
          </a:p>
        </p:txBody>
      </p:sp>
      <p:sp>
        <p:nvSpPr>
          <p:cNvPr id="3" name="Rectangle 2">
            <a:extLst>
              <a:ext uri="{FF2B5EF4-FFF2-40B4-BE49-F238E27FC236}">
                <a16:creationId xmlns:a16="http://schemas.microsoft.com/office/drawing/2014/main" id="{D19F5FC1-6988-4E14-84B3-8333C60D4164}"/>
              </a:ext>
            </a:extLst>
          </p:cNvPr>
          <p:cNvSpPr/>
          <p:nvPr/>
        </p:nvSpPr>
        <p:spPr>
          <a:xfrm>
            <a:off x="609562" y="196840"/>
            <a:ext cx="10972876" cy="646331"/>
          </a:xfrm>
          <a:prstGeom prst="rect">
            <a:avLst/>
          </a:prstGeom>
          <a:noFill/>
        </p:spPr>
        <p:txBody>
          <a:bodyPr wrap="non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latin typeface="+mj-lt"/>
              </a:rPr>
              <a:t>Indira College of Engineering and Management</a:t>
            </a:r>
          </a:p>
        </p:txBody>
      </p:sp>
      <p:sp>
        <p:nvSpPr>
          <p:cNvPr id="5" name="Title 1">
            <a:extLst>
              <a:ext uri="{FF2B5EF4-FFF2-40B4-BE49-F238E27FC236}">
                <a16:creationId xmlns:a16="http://schemas.microsoft.com/office/drawing/2014/main" id="{87FB2A9E-A6F2-492E-83C3-A822B9C593AE}"/>
              </a:ext>
            </a:extLst>
          </p:cNvPr>
          <p:cNvSpPr txBox="1">
            <a:spLocks/>
          </p:cNvSpPr>
          <p:nvPr/>
        </p:nvSpPr>
        <p:spPr>
          <a:xfrm>
            <a:off x="6569348" y="4872251"/>
            <a:ext cx="4984220" cy="1084112"/>
          </a:xfrm>
          <a:prstGeom prst="rect">
            <a:avLst/>
          </a:prstGeom>
        </p:spPr>
        <p:txBody>
          <a:bodyPr vert="horz" lIns="91440" tIns="45720" rIns="91440" bIns="45720" rtlCol="0" anchor="ctr">
            <a:normAutofit fontScale="97500"/>
          </a:bodyPr>
          <a:lstStyle>
            <a:lvl1pPr algn="r" defTabSz="914400" rtl="0" eaLnBrk="1" latinLnBrk="0" hangingPunct="1">
              <a:lnSpc>
                <a:spcPct val="90000"/>
              </a:lnSpc>
              <a:spcBef>
                <a:spcPct val="0"/>
              </a:spcBef>
              <a:buNone/>
              <a:defRPr sz="3600" kern="1200">
                <a:solidFill>
                  <a:schemeClr val="tx1">
                    <a:lumMod val="85000"/>
                    <a:lumOff val="15000"/>
                  </a:schemeClr>
                </a:solidFill>
                <a:latin typeface="+mj-lt"/>
                <a:ea typeface="+mj-ea"/>
                <a:cs typeface="+mj-cs"/>
              </a:defRPr>
            </a:lvl1pPr>
          </a:lstStyle>
          <a:p>
            <a:r>
              <a:rPr lang="en-GB" dirty="0"/>
              <a:t>Under Guidance of: Mr Akash </a:t>
            </a:r>
            <a:r>
              <a:rPr lang="en-GB" dirty="0" err="1"/>
              <a:t>Dodke</a:t>
            </a:r>
            <a:endParaRPr lang="en-US" dirty="0"/>
          </a:p>
        </p:txBody>
      </p:sp>
      <p:sp>
        <p:nvSpPr>
          <p:cNvPr id="8" name="Title 1">
            <a:extLst>
              <a:ext uri="{FF2B5EF4-FFF2-40B4-BE49-F238E27FC236}">
                <a16:creationId xmlns:a16="http://schemas.microsoft.com/office/drawing/2014/main" id="{738DEF8B-A35E-424B-A952-694E8C9709B5}"/>
              </a:ext>
            </a:extLst>
          </p:cNvPr>
          <p:cNvSpPr txBox="1">
            <a:spLocks/>
          </p:cNvSpPr>
          <p:nvPr/>
        </p:nvSpPr>
        <p:spPr>
          <a:xfrm>
            <a:off x="755986" y="4667693"/>
            <a:ext cx="5340014" cy="1388752"/>
          </a:xfrm>
          <a:prstGeom prst="rect">
            <a:avLst/>
          </a:prstGeom>
        </p:spPr>
        <p:txBody>
          <a:bodyPr vert="horz" lIns="91440" tIns="45720" rIns="91440" bIns="45720" rtlCol="0" anchor="ctr">
            <a:normAutofit fontScale="67500" lnSpcReduction="20000"/>
          </a:bodyPr>
          <a:lstStyle>
            <a:lvl1pPr algn="r" defTabSz="914400" rtl="0" eaLnBrk="1" latinLnBrk="0" hangingPunct="1">
              <a:lnSpc>
                <a:spcPct val="90000"/>
              </a:lnSpc>
              <a:spcBef>
                <a:spcPct val="0"/>
              </a:spcBef>
              <a:buNone/>
              <a:defRPr sz="3600" kern="1200">
                <a:solidFill>
                  <a:schemeClr val="tx1">
                    <a:lumMod val="85000"/>
                    <a:lumOff val="15000"/>
                  </a:schemeClr>
                </a:solidFill>
                <a:latin typeface="+mj-lt"/>
                <a:ea typeface="+mj-ea"/>
                <a:cs typeface="+mj-cs"/>
              </a:defRPr>
            </a:lvl1pPr>
          </a:lstStyle>
          <a:p>
            <a:r>
              <a:rPr lang="en-GB" dirty="0"/>
              <a:t>Presented By:</a:t>
            </a:r>
          </a:p>
          <a:p>
            <a:r>
              <a:rPr lang="en-GB" dirty="0"/>
              <a:t>Pallavi </a:t>
            </a:r>
            <a:r>
              <a:rPr lang="en-GB" dirty="0" err="1"/>
              <a:t>Kalase</a:t>
            </a:r>
            <a:endParaRPr lang="en-GB" dirty="0"/>
          </a:p>
          <a:p>
            <a:r>
              <a:rPr lang="en-GB" dirty="0" err="1"/>
              <a:t>Bhagyashri</a:t>
            </a:r>
            <a:r>
              <a:rPr lang="en-GB" dirty="0"/>
              <a:t> </a:t>
            </a:r>
            <a:r>
              <a:rPr lang="en-GB" dirty="0" err="1"/>
              <a:t>Badgujar</a:t>
            </a:r>
            <a:endParaRPr lang="en-GB" dirty="0"/>
          </a:p>
          <a:p>
            <a:r>
              <a:rPr lang="en-GB" dirty="0"/>
              <a:t>Jyoti </a:t>
            </a:r>
            <a:r>
              <a:rPr lang="en-GB" dirty="0" err="1"/>
              <a:t>Khatal</a:t>
            </a:r>
            <a:endParaRPr lang="en-GB" dirty="0"/>
          </a:p>
          <a:p>
            <a:r>
              <a:rPr lang="en-GB" dirty="0"/>
              <a:t>Aman Lalpuria</a:t>
            </a:r>
          </a:p>
        </p:txBody>
      </p:sp>
      <p:pic>
        <p:nvPicPr>
          <p:cNvPr id="9" name="Picture 8">
            <a:extLst>
              <a:ext uri="{FF2B5EF4-FFF2-40B4-BE49-F238E27FC236}">
                <a16:creationId xmlns:a16="http://schemas.microsoft.com/office/drawing/2014/main" id="{222F1EA8-CF8B-4ECD-9517-5CCEB6CC7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950" y="906609"/>
            <a:ext cx="1906100" cy="1850141"/>
          </a:xfrm>
          <a:prstGeom prst="rect">
            <a:avLst/>
          </a:prstGeom>
        </p:spPr>
      </p:pic>
    </p:spTree>
    <p:extLst>
      <p:ext uri="{BB962C8B-B14F-4D97-AF65-F5344CB8AC3E}">
        <p14:creationId xmlns:p14="http://schemas.microsoft.com/office/powerpoint/2010/main" val="341977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1793" y="276447"/>
            <a:ext cx="5828414" cy="965477"/>
          </a:xfrm>
        </p:spPr>
        <p:txBody>
          <a:bodyPr/>
          <a:lstStyle/>
          <a:p>
            <a:r>
              <a:rPr lang="en-US" dirty="0"/>
              <a:t>Hardware Component</a:t>
            </a:r>
          </a:p>
        </p:txBody>
      </p:sp>
      <p:pic>
        <p:nvPicPr>
          <p:cNvPr id="5" name="Picture 4">
            <a:extLst>
              <a:ext uri="{FF2B5EF4-FFF2-40B4-BE49-F238E27FC236}">
                <a16:creationId xmlns:a16="http://schemas.microsoft.com/office/drawing/2014/main" id="{D46B2346-EB56-5E4B-839E-91A6AA0ED87B}"/>
              </a:ext>
            </a:extLst>
          </p:cNvPr>
          <p:cNvPicPr>
            <a:picLocks noChangeAspect="1"/>
          </p:cNvPicPr>
          <p:nvPr/>
        </p:nvPicPr>
        <p:blipFill>
          <a:blip r:embed="rId3"/>
          <a:stretch>
            <a:fillRect/>
          </a:stretch>
        </p:blipFill>
        <p:spPr>
          <a:xfrm>
            <a:off x="2826917" y="2288718"/>
            <a:ext cx="3280614" cy="2187076"/>
          </a:xfrm>
          <a:prstGeom prst="rect">
            <a:avLst/>
          </a:prstGeom>
        </p:spPr>
      </p:pic>
      <p:sp>
        <p:nvSpPr>
          <p:cNvPr id="6" name="TextBox 5">
            <a:extLst>
              <a:ext uri="{FF2B5EF4-FFF2-40B4-BE49-F238E27FC236}">
                <a16:creationId xmlns:a16="http://schemas.microsoft.com/office/drawing/2014/main" id="{420AE379-2943-5D4A-A38A-64A007587046}"/>
              </a:ext>
            </a:extLst>
          </p:cNvPr>
          <p:cNvSpPr txBox="1"/>
          <p:nvPr/>
        </p:nvSpPr>
        <p:spPr>
          <a:xfrm>
            <a:off x="735770" y="4823193"/>
            <a:ext cx="1633460" cy="400110"/>
          </a:xfrm>
          <a:prstGeom prst="rect">
            <a:avLst/>
          </a:prstGeom>
          <a:noFill/>
        </p:spPr>
        <p:txBody>
          <a:bodyPr wrap="none" rtlCol="0">
            <a:spAutoFit/>
          </a:bodyPr>
          <a:lstStyle/>
          <a:p>
            <a:r>
              <a:rPr lang="en-US" sz="2000" dirty="0"/>
              <a:t>Arduino Nano</a:t>
            </a:r>
          </a:p>
        </p:txBody>
      </p:sp>
      <p:sp>
        <p:nvSpPr>
          <p:cNvPr id="8" name="TextBox 7">
            <a:extLst>
              <a:ext uri="{FF2B5EF4-FFF2-40B4-BE49-F238E27FC236}">
                <a16:creationId xmlns:a16="http://schemas.microsoft.com/office/drawing/2014/main" id="{4C858EB5-CF0D-B44A-86F8-1BB305DB4F87}"/>
              </a:ext>
            </a:extLst>
          </p:cNvPr>
          <p:cNvSpPr txBox="1"/>
          <p:nvPr/>
        </p:nvSpPr>
        <p:spPr>
          <a:xfrm>
            <a:off x="3304021" y="4842373"/>
            <a:ext cx="2326406" cy="400110"/>
          </a:xfrm>
          <a:prstGeom prst="rect">
            <a:avLst/>
          </a:prstGeom>
          <a:noFill/>
        </p:spPr>
        <p:txBody>
          <a:bodyPr wrap="none" rtlCol="0">
            <a:spAutoFit/>
          </a:bodyPr>
          <a:lstStyle/>
          <a:p>
            <a:r>
              <a:rPr lang="en-US" sz="2000" dirty="0"/>
              <a:t>Soil Moisture Sensor</a:t>
            </a:r>
          </a:p>
        </p:txBody>
      </p:sp>
      <p:pic>
        <p:nvPicPr>
          <p:cNvPr id="9" name="Picture 8">
            <a:extLst>
              <a:ext uri="{FF2B5EF4-FFF2-40B4-BE49-F238E27FC236}">
                <a16:creationId xmlns:a16="http://schemas.microsoft.com/office/drawing/2014/main" id="{DFF1EE2E-07BF-F345-AA15-EECD74C946FD}"/>
              </a:ext>
            </a:extLst>
          </p:cNvPr>
          <p:cNvPicPr>
            <a:picLocks noChangeAspect="1"/>
          </p:cNvPicPr>
          <p:nvPr/>
        </p:nvPicPr>
        <p:blipFill>
          <a:blip r:embed="rId4"/>
          <a:stretch>
            <a:fillRect/>
          </a:stretch>
        </p:blipFill>
        <p:spPr>
          <a:xfrm>
            <a:off x="8378456" y="1861819"/>
            <a:ext cx="3813544" cy="2860158"/>
          </a:xfrm>
          <a:prstGeom prst="rect">
            <a:avLst/>
          </a:prstGeom>
        </p:spPr>
      </p:pic>
      <p:sp>
        <p:nvSpPr>
          <p:cNvPr id="10" name="TextBox 9">
            <a:extLst>
              <a:ext uri="{FF2B5EF4-FFF2-40B4-BE49-F238E27FC236}">
                <a16:creationId xmlns:a16="http://schemas.microsoft.com/office/drawing/2014/main" id="{2ECC18E4-375D-8444-8F01-561FD9072F99}"/>
              </a:ext>
            </a:extLst>
          </p:cNvPr>
          <p:cNvSpPr txBox="1"/>
          <p:nvPr/>
        </p:nvSpPr>
        <p:spPr>
          <a:xfrm>
            <a:off x="9514119" y="4842373"/>
            <a:ext cx="1542217" cy="400110"/>
          </a:xfrm>
          <a:prstGeom prst="rect">
            <a:avLst/>
          </a:prstGeom>
          <a:noFill/>
        </p:spPr>
        <p:txBody>
          <a:bodyPr wrap="none" rtlCol="0">
            <a:spAutoFit/>
          </a:bodyPr>
          <a:lstStyle/>
          <a:p>
            <a:r>
              <a:rPr lang="en-US" sz="2000" dirty="0"/>
              <a:t>Motor Driver</a:t>
            </a:r>
          </a:p>
        </p:txBody>
      </p:sp>
      <p:pic>
        <p:nvPicPr>
          <p:cNvPr id="11" name="Picture 10">
            <a:extLst>
              <a:ext uri="{FF2B5EF4-FFF2-40B4-BE49-F238E27FC236}">
                <a16:creationId xmlns:a16="http://schemas.microsoft.com/office/drawing/2014/main" id="{9DE9402F-04A4-8742-AD02-03B368534F66}"/>
              </a:ext>
            </a:extLst>
          </p:cNvPr>
          <p:cNvPicPr>
            <a:picLocks noChangeAspect="1"/>
          </p:cNvPicPr>
          <p:nvPr/>
        </p:nvPicPr>
        <p:blipFill>
          <a:blip r:embed="rId5"/>
          <a:stretch>
            <a:fillRect/>
          </a:stretch>
        </p:blipFill>
        <p:spPr>
          <a:xfrm>
            <a:off x="6020628" y="2108003"/>
            <a:ext cx="3052319" cy="2367791"/>
          </a:xfrm>
          <a:prstGeom prst="rect">
            <a:avLst/>
          </a:prstGeom>
        </p:spPr>
      </p:pic>
      <p:pic>
        <p:nvPicPr>
          <p:cNvPr id="13" name="Picture 12">
            <a:extLst>
              <a:ext uri="{FF2B5EF4-FFF2-40B4-BE49-F238E27FC236}">
                <a16:creationId xmlns:a16="http://schemas.microsoft.com/office/drawing/2014/main" id="{7E237F5E-A3B3-BA45-9817-5B695C0B9348}"/>
              </a:ext>
            </a:extLst>
          </p:cNvPr>
          <p:cNvPicPr>
            <a:picLocks noChangeAspect="1"/>
          </p:cNvPicPr>
          <p:nvPr/>
        </p:nvPicPr>
        <p:blipFill>
          <a:blip r:embed="rId6"/>
          <a:stretch>
            <a:fillRect/>
          </a:stretch>
        </p:blipFill>
        <p:spPr>
          <a:xfrm>
            <a:off x="257491" y="1969985"/>
            <a:ext cx="3219147" cy="2824542"/>
          </a:xfrm>
          <a:prstGeom prst="rect">
            <a:avLst/>
          </a:prstGeom>
        </p:spPr>
      </p:pic>
      <p:sp>
        <p:nvSpPr>
          <p:cNvPr id="15" name="TextBox 14">
            <a:extLst>
              <a:ext uri="{FF2B5EF4-FFF2-40B4-BE49-F238E27FC236}">
                <a16:creationId xmlns:a16="http://schemas.microsoft.com/office/drawing/2014/main" id="{4C793046-63BB-3A41-8662-A35D14E41B3A}"/>
              </a:ext>
            </a:extLst>
          </p:cNvPr>
          <p:cNvSpPr txBox="1"/>
          <p:nvPr/>
        </p:nvSpPr>
        <p:spPr>
          <a:xfrm>
            <a:off x="6775678" y="4785397"/>
            <a:ext cx="1391728" cy="400110"/>
          </a:xfrm>
          <a:prstGeom prst="rect">
            <a:avLst/>
          </a:prstGeom>
          <a:noFill/>
        </p:spPr>
        <p:txBody>
          <a:bodyPr wrap="none" rtlCol="0">
            <a:spAutoFit/>
          </a:bodyPr>
          <a:lstStyle/>
          <a:p>
            <a:r>
              <a:rPr lang="en-US" sz="2000" dirty="0"/>
              <a:t>DHT Sensor</a:t>
            </a:r>
          </a:p>
        </p:txBody>
      </p:sp>
    </p:spTree>
    <p:extLst>
      <p:ext uri="{BB962C8B-B14F-4D97-AF65-F5344CB8AC3E}">
        <p14:creationId xmlns:p14="http://schemas.microsoft.com/office/powerpoint/2010/main" val="196750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4381A-F42B-4C11-BD64-6F54D4BFEF1D}"/>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Hardware Component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5D470C-AEDA-4190-A7FC-580635934A5A}"/>
              </a:ext>
            </a:extLst>
          </p:cNvPr>
          <p:cNvSpPr>
            <a:spLocks noGrp="1"/>
          </p:cNvSpPr>
          <p:nvPr>
            <p:ph idx="1"/>
          </p:nvPr>
        </p:nvSpPr>
        <p:spPr>
          <a:xfrm>
            <a:off x="4976031" y="963877"/>
            <a:ext cx="6377769" cy="4930246"/>
          </a:xfrm>
        </p:spPr>
        <p:txBody>
          <a:bodyPr anchor="ctr">
            <a:normAutofit/>
          </a:bodyPr>
          <a:lstStyle/>
          <a:p>
            <a:pPr algn="ctr"/>
            <a:r>
              <a:rPr lang="en-US" sz="2400" b="1" dirty="0"/>
              <a:t>Arduino</a:t>
            </a:r>
          </a:p>
          <a:p>
            <a:pPr marL="285750" indent="-285750">
              <a:buFont typeface="Arial" panose="020B0604020202020204" pitchFamily="34" charset="0"/>
              <a:buChar char="•"/>
            </a:pPr>
            <a:r>
              <a:rPr lang="en-US" dirty="0"/>
              <a:t>Arduino is an open-source electronics platform based on easy-to-use hardware and software. </a:t>
            </a:r>
          </a:p>
          <a:p>
            <a:pPr marL="285750" indent="-285750">
              <a:buFont typeface="Arial" panose="020B0604020202020204" pitchFamily="34" charset="0"/>
              <a:buChar char="•"/>
            </a:pPr>
            <a:r>
              <a:rPr lang="en-US" dirty="0"/>
              <a:t>Arduino boards are able to read inputs - light on a sensor, a finger on a button .</a:t>
            </a:r>
          </a:p>
          <a:p>
            <a:pPr marL="285750" indent="-285750">
              <a:buFont typeface="Arial" panose="020B0604020202020204" pitchFamily="34" charset="0"/>
              <a:buChar char="•"/>
            </a:pPr>
            <a:r>
              <a:rPr lang="en-US" dirty="0"/>
              <a:t>The board what to do by sending a set of instructions to the microcontroller on the board. </a:t>
            </a:r>
            <a:endParaRPr lang="en-IN" dirty="0"/>
          </a:p>
        </p:txBody>
      </p:sp>
    </p:spTree>
    <p:extLst>
      <p:ext uri="{BB962C8B-B14F-4D97-AF65-F5344CB8AC3E}">
        <p14:creationId xmlns:p14="http://schemas.microsoft.com/office/powerpoint/2010/main" val="2491065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4381A-F42B-4C11-BD64-6F54D4BFEF1D}"/>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Hardware Component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5D470C-AEDA-4190-A7FC-580635934A5A}"/>
              </a:ext>
            </a:extLst>
          </p:cNvPr>
          <p:cNvSpPr>
            <a:spLocks noGrp="1"/>
          </p:cNvSpPr>
          <p:nvPr>
            <p:ph idx="1"/>
          </p:nvPr>
        </p:nvSpPr>
        <p:spPr>
          <a:xfrm>
            <a:off x="4976031" y="963877"/>
            <a:ext cx="6377769" cy="4930246"/>
          </a:xfrm>
        </p:spPr>
        <p:txBody>
          <a:bodyPr anchor="ctr">
            <a:normAutofit/>
          </a:bodyPr>
          <a:lstStyle/>
          <a:p>
            <a:pPr algn="ctr"/>
            <a:r>
              <a:rPr lang="en-US" sz="2400" b="1" dirty="0"/>
              <a:t>Soil Moisture Sensor</a:t>
            </a:r>
          </a:p>
          <a:p>
            <a:pPr>
              <a:lnSpc>
                <a:spcPct val="150000"/>
              </a:lnSpc>
            </a:pPr>
            <a:r>
              <a:rPr lang="en-US" dirty="0"/>
              <a:t>The soil moisture senses the moisture content in the soil and based on the value that is showed on the display, according to the control circuit motor will be start and it will pump the water with the help of a pump and the pumping actions will continue till it fulfills the conditions. </a:t>
            </a:r>
          </a:p>
        </p:txBody>
      </p:sp>
    </p:spTree>
    <p:extLst>
      <p:ext uri="{BB962C8B-B14F-4D97-AF65-F5344CB8AC3E}">
        <p14:creationId xmlns:p14="http://schemas.microsoft.com/office/powerpoint/2010/main" val="1591745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4381A-F42B-4C11-BD64-6F54D4BFEF1D}"/>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Hardware Component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5D470C-AEDA-4190-A7FC-580635934A5A}"/>
              </a:ext>
            </a:extLst>
          </p:cNvPr>
          <p:cNvSpPr>
            <a:spLocks noGrp="1"/>
          </p:cNvSpPr>
          <p:nvPr>
            <p:ph idx="1"/>
          </p:nvPr>
        </p:nvSpPr>
        <p:spPr>
          <a:xfrm>
            <a:off x="4976031" y="963877"/>
            <a:ext cx="6377769" cy="4930246"/>
          </a:xfrm>
        </p:spPr>
        <p:txBody>
          <a:bodyPr anchor="ctr">
            <a:normAutofit/>
          </a:bodyPr>
          <a:lstStyle/>
          <a:p>
            <a:pPr algn="ctr"/>
            <a:r>
              <a:rPr lang="en-US" sz="2400" b="1" dirty="0"/>
              <a:t>DHT Sensor</a:t>
            </a:r>
          </a:p>
          <a:p>
            <a:pPr>
              <a:lnSpc>
                <a:spcPct val="150000"/>
              </a:lnSpc>
            </a:pPr>
            <a:r>
              <a:rPr lang="en-IN" dirty="0"/>
              <a:t>The DHT  is a basic, ultra low-cost digital temperature and humidity sensor. It uses a capacitive humidity sensor and a thermistor to measure the surrounding air, and spits out a digital signal on the data pin (no </a:t>
            </a:r>
            <a:r>
              <a:rPr lang="en-IN" dirty="0" err="1"/>
              <a:t>analog</a:t>
            </a:r>
            <a:r>
              <a:rPr lang="en-IN" dirty="0"/>
              <a:t> input pins needed). Its fairly simple to use, but requires careful timing to grab data. </a:t>
            </a:r>
            <a:endParaRPr lang="en-US" dirty="0"/>
          </a:p>
        </p:txBody>
      </p:sp>
    </p:spTree>
    <p:extLst>
      <p:ext uri="{BB962C8B-B14F-4D97-AF65-F5344CB8AC3E}">
        <p14:creationId xmlns:p14="http://schemas.microsoft.com/office/powerpoint/2010/main" val="178506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4381A-F42B-4C11-BD64-6F54D4BFEF1D}"/>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Hardware Component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5D470C-AEDA-4190-A7FC-580635934A5A}"/>
              </a:ext>
            </a:extLst>
          </p:cNvPr>
          <p:cNvSpPr>
            <a:spLocks noGrp="1"/>
          </p:cNvSpPr>
          <p:nvPr>
            <p:ph idx="1"/>
          </p:nvPr>
        </p:nvSpPr>
        <p:spPr>
          <a:xfrm>
            <a:off x="4976031" y="963877"/>
            <a:ext cx="6377769" cy="4930246"/>
          </a:xfrm>
        </p:spPr>
        <p:txBody>
          <a:bodyPr anchor="ctr">
            <a:normAutofit/>
          </a:bodyPr>
          <a:lstStyle/>
          <a:p>
            <a:pPr algn="ctr"/>
            <a:r>
              <a:rPr lang="en-US" sz="2400" b="1" dirty="0"/>
              <a:t>Motor Driver</a:t>
            </a:r>
          </a:p>
          <a:p>
            <a:pPr>
              <a:lnSpc>
                <a:spcPct val="150000"/>
              </a:lnSpc>
            </a:pPr>
            <a:r>
              <a:rPr lang="en-IN" dirty="0"/>
              <a:t>Motor drives are circuits used to run a motor. In other words, they are commonly used for motor interfacing. These drive circuits can be easily interfaced with the motor and their selection depends upon the type of motor being used and their ratings</a:t>
            </a:r>
            <a:endParaRPr lang="en-US" dirty="0"/>
          </a:p>
        </p:txBody>
      </p:sp>
    </p:spTree>
    <p:extLst>
      <p:ext uri="{BB962C8B-B14F-4D97-AF65-F5344CB8AC3E}">
        <p14:creationId xmlns:p14="http://schemas.microsoft.com/office/powerpoint/2010/main" val="2916008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E0998-932C-409C-B991-9B00A180BF19}"/>
              </a:ext>
            </a:extLst>
          </p:cNvPr>
          <p:cNvSpPr>
            <a:spLocks noGrp="1"/>
          </p:cNvSpPr>
          <p:nvPr>
            <p:ph type="title"/>
          </p:nvPr>
        </p:nvSpPr>
        <p:spPr>
          <a:xfrm>
            <a:off x="7859437" y="957695"/>
            <a:ext cx="3494362" cy="4930246"/>
          </a:xfrm>
        </p:spPr>
        <p:txBody>
          <a:bodyPr>
            <a:normAutofit/>
          </a:bodyPr>
          <a:lstStyle/>
          <a:p>
            <a:pPr algn="r"/>
            <a:r>
              <a:rPr lang="en-US" dirty="0">
                <a:solidFill>
                  <a:schemeClr val="accent1"/>
                </a:solidFill>
              </a:rPr>
              <a:t>Future Scope</a:t>
            </a:r>
          </a:p>
        </p:txBody>
      </p:sp>
      <p:sp>
        <p:nvSpPr>
          <p:cNvPr id="3" name="Content Placeholder 2">
            <a:extLst>
              <a:ext uri="{FF2B5EF4-FFF2-40B4-BE49-F238E27FC236}">
                <a16:creationId xmlns:a16="http://schemas.microsoft.com/office/drawing/2014/main" id="{C07505E4-1E05-40D9-988A-2B3C1D8615BE}"/>
              </a:ext>
            </a:extLst>
          </p:cNvPr>
          <p:cNvSpPr>
            <a:spLocks noGrp="1"/>
          </p:cNvSpPr>
          <p:nvPr>
            <p:ph idx="1"/>
          </p:nvPr>
        </p:nvSpPr>
        <p:spPr>
          <a:xfrm>
            <a:off x="857266" y="963877"/>
            <a:ext cx="6377769" cy="4930246"/>
          </a:xfrm>
        </p:spPr>
        <p:txBody>
          <a:bodyPr anchor="ctr">
            <a:normAutofit/>
          </a:bodyPr>
          <a:lstStyle/>
          <a:p>
            <a:r>
              <a:rPr lang="en-US" sz="2400" dirty="0"/>
              <a:t>In near future the system can be made 100% autonomous so that it can take all the necessary actions and will result in an effective plant growth. </a:t>
            </a:r>
            <a:endParaRPr lang="en-US" sz="3600"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40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B4B97C-0941-470F-8AA2-15E7DDD048A8}"/>
              </a:ext>
            </a:extLst>
          </p:cNvPr>
          <p:cNvSpPr>
            <a:spLocks noGrp="1"/>
          </p:cNvSpPr>
          <p:nvPr>
            <p:ph type="title"/>
          </p:nvPr>
        </p:nvSpPr>
        <p:spPr>
          <a:xfrm>
            <a:off x="1288064" y="1284731"/>
            <a:ext cx="9637776" cy="1430696"/>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73F73C6C-68B2-4C77-AC96-6AC6ED76D222}"/>
              </a:ext>
            </a:extLst>
          </p:cNvPr>
          <p:cNvSpPr>
            <a:spLocks noGrp="1"/>
          </p:cNvSpPr>
          <p:nvPr>
            <p:ph idx="1"/>
          </p:nvPr>
        </p:nvSpPr>
        <p:spPr>
          <a:xfrm>
            <a:off x="1288064" y="2853879"/>
            <a:ext cx="9637776" cy="2714771"/>
          </a:xfrm>
        </p:spPr>
        <p:txBody>
          <a:bodyPr>
            <a:normAutofit/>
          </a:bodyPr>
          <a:lstStyle/>
          <a:p>
            <a:r>
              <a:rPr lang="en-GB" sz="2000" dirty="0"/>
              <a:t>In conclusion, we conclude that we have seen </a:t>
            </a:r>
            <a:r>
              <a:rPr lang="en-US" sz="2000" dirty="0"/>
              <a:t>Soil moisture detector sensor system has been developed based on the Arduino Uno. The microcontroller circuit has been developed with less number of components and is highly reliable. </a:t>
            </a:r>
          </a:p>
        </p:txBody>
      </p:sp>
    </p:spTree>
    <p:extLst>
      <p:ext uri="{BB962C8B-B14F-4D97-AF65-F5344CB8AC3E}">
        <p14:creationId xmlns:p14="http://schemas.microsoft.com/office/powerpoint/2010/main" val="213563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712"/>
            <a:ext cx="6934201" cy="965477"/>
          </a:xfrm>
        </p:spPr>
        <p:txBody>
          <a:bodyPr/>
          <a:lstStyle/>
          <a:p>
            <a:r>
              <a:rPr lang="en-US" dirty="0"/>
              <a:t>Content</a:t>
            </a:r>
          </a:p>
        </p:txBody>
      </p:sp>
      <p:sp>
        <p:nvSpPr>
          <p:cNvPr id="3" name="Rectangle 2">
            <a:extLst>
              <a:ext uri="{FF2B5EF4-FFF2-40B4-BE49-F238E27FC236}">
                <a16:creationId xmlns:a16="http://schemas.microsoft.com/office/drawing/2014/main" id="{51781B40-E602-42A3-961C-31BF3B3FB28E}"/>
              </a:ext>
            </a:extLst>
          </p:cNvPr>
          <p:cNvSpPr/>
          <p:nvPr/>
        </p:nvSpPr>
        <p:spPr>
          <a:xfrm>
            <a:off x="838200" y="1462639"/>
            <a:ext cx="9418983" cy="3108543"/>
          </a:xfrm>
          <a:prstGeom prst="rect">
            <a:avLst/>
          </a:prstGeom>
        </p:spPr>
        <p:txBody>
          <a:bodyPr wrap="square">
            <a:spAutoFit/>
          </a:bodyPr>
          <a:lstStyle/>
          <a:p>
            <a:pPr marL="514350" indent="-514350">
              <a:buFont typeface="+mj-lt"/>
              <a:buAutoNum type="arabicPeriod"/>
            </a:pPr>
            <a:r>
              <a:rPr lang="en-US" sz="2800" dirty="0">
                <a:latin typeface="+mj-lt"/>
              </a:rPr>
              <a:t>Introduction</a:t>
            </a:r>
          </a:p>
          <a:p>
            <a:pPr marL="514350" indent="-514350">
              <a:buFont typeface="+mj-lt"/>
              <a:buAutoNum type="arabicPeriod"/>
            </a:pPr>
            <a:r>
              <a:rPr lang="en-US" sz="2800" dirty="0">
                <a:latin typeface="+mj-lt"/>
              </a:rPr>
              <a:t>Objective</a:t>
            </a:r>
          </a:p>
          <a:p>
            <a:pPr marL="514350" indent="-514350">
              <a:buFont typeface="+mj-lt"/>
              <a:buAutoNum type="arabicPeriod"/>
            </a:pPr>
            <a:r>
              <a:rPr lang="en-US" sz="2800" dirty="0">
                <a:latin typeface="+mj-lt"/>
              </a:rPr>
              <a:t>Block Diagram</a:t>
            </a:r>
          </a:p>
          <a:p>
            <a:pPr marL="514350" indent="-514350">
              <a:buFont typeface="+mj-lt"/>
              <a:buAutoNum type="arabicPeriod"/>
            </a:pPr>
            <a:r>
              <a:rPr lang="en-US" sz="2800" dirty="0">
                <a:latin typeface="+mj-lt"/>
              </a:rPr>
              <a:t>Application</a:t>
            </a:r>
          </a:p>
          <a:p>
            <a:pPr marL="514350" indent="-514350">
              <a:buFont typeface="+mj-lt"/>
              <a:buAutoNum type="arabicPeriod"/>
            </a:pPr>
            <a:r>
              <a:rPr lang="en-US" sz="2800" dirty="0">
                <a:latin typeface="+mj-lt"/>
              </a:rPr>
              <a:t>Software and Hardware Requirement</a:t>
            </a:r>
          </a:p>
          <a:p>
            <a:pPr marL="514350" indent="-514350">
              <a:buFont typeface="+mj-lt"/>
              <a:buAutoNum type="arabicPeriod"/>
            </a:pPr>
            <a:r>
              <a:rPr lang="en-US" sz="2800" dirty="0">
                <a:latin typeface="+mj-lt"/>
              </a:rPr>
              <a:t>Hardware Component</a:t>
            </a:r>
          </a:p>
          <a:p>
            <a:pPr marL="514350" indent="-514350">
              <a:buFont typeface="+mj-lt"/>
              <a:buAutoNum type="arabicPeriod"/>
            </a:pPr>
            <a:r>
              <a:rPr lang="en-US" sz="2800" dirty="0">
                <a:latin typeface="+mj-lt"/>
              </a:rPr>
              <a:t>Conclusion</a:t>
            </a:r>
          </a:p>
        </p:txBody>
      </p:sp>
    </p:spTree>
    <p:extLst>
      <p:ext uri="{BB962C8B-B14F-4D97-AF65-F5344CB8AC3E}">
        <p14:creationId xmlns:p14="http://schemas.microsoft.com/office/powerpoint/2010/main" val="808333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E0998-932C-409C-B991-9B00A180BF19}"/>
              </a:ext>
            </a:extLst>
          </p:cNvPr>
          <p:cNvSpPr>
            <a:spLocks noGrp="1"/>
          </p:cNvSpPr>
          <p:nvPr>
            <p:ph type="title"/>
          </p:nvPr>
        </p:nvSpPr>
        <p:spPr>
          <a:xfrm>
            <a:off x="7859437" y="957695"/>
            <a:ext cx="3494362" cy="4930246"/>
          </a:xfrm>
        </p:spPr>
        <p:txBody>
          <a:bodyPr>
            <a:normAutofit/>
          </a:bodyPr>
          <a:lstStyle/>
          <a:p>
            <a:pPr algn="r"/>
            <a:r>
              <a:rPr lang="en-US" dirty="0">
                <a:solidFill>
                  <a:schemeClr val="accent1"/>
                </a:solidFill>
              </a:rPr>
              <a:t>Introduction</a:t>
            </a:r>
          </a:p>
        </p:txBody>
      </p:sp>
      <p:sp>
        <p:nvSpPr>
          <p:cNvPr id="3" name="Content Placeholder 2">
            <a:extLst>
              <a:ext uri="{FF2B5EF4-FFF2-40B4-BE49-F238E27FC236}">
                <a16:creationId xmlns:a16="http://schemas.microsoft.com/office/drawing/2014/main" id="{C07505E4-1E05-40D9-988A-2B3C1D8615BE}"/>
              </a:ext>
            </a:extLst>
          </p:cNvPr>
          <p:cNvSpPr>
            <a:spLocks noGrp="1"/>
          </p:cNvSpPr>
          <p:nvPr>
            <p:ph idx="1"/>
          </p:nvPr>
        </p:nvSpPr>
        <p:spPr>
          <a:xfrm>
            <a:off x="857266" y="963877"/>
            <a:ext cx="6377769" cy="4930246"/>
          </a:xfrm>
        </p:spPr>
        <p:txBody>
          <a:bodyPr anchor="ctr">
            <a:normAutofit/>
          </a:bodyPr>
          <a:lstStyle/>
          <a:p>
            <a:endParaRPr lang="en-IN" sz="2400" dirty="0"/>
          </a:p>
          <a:p>
            <a:pPr marL="342900" indent="-342900" algn="just">
              <a:buFont typeface="Arial" panose="020B0604020202020204" pitchFamily="34" charset="0"/>
              <a:buChar char="•"/>
            </a:pPr>
            <a:r>
              <a:rPr lang="en-US" sz="2400" dirty="0"/>
              <a:t>India is a country where majority of our population are dependable on the agriculture to live their daily life.</a:t>
            </a:r>
          </a:p>
          <a:p>
            <a:pPr marL="342900" indent="-342900" algn="just">
              <a:buFont typeface="Arial" panose="020B0604020202020204" pitchFamily="34" charset="0"/>
              <a:buChar char="•"/>
            </a:pPr>
            <a:r>
              <a:rPr lang="en-US" sz="2400" dirty="0"/>
              <a:t>The project is made automatic field monitoring &amp; controlling system             that can be utilize to improve the condition of green houses. </a:t>
            </a:r>
          </a:p>
          <a:p>
            <a:pPr marL="342900" indent="-342900">
              <a:buFont typeface="Arial" panose="020B0604020202020204" pitchFamily="34" charset="0"/>
              <a:buChar char="•"/>
            </a:pPr>
            <a:r>
              <a:rPr lang="en-US" sz="2400" dirty="0"/>
              <a:t>Arduino Nano microcontroller is the main controlling unit of whole system. </a:t>
            </a:r>
            <a:endParaRPr lang="en-IN" sz="2400" dirty="0"/>
          </a:p>
          <a:p>
            <a:pPr>
              <a:lnSpc>
                <a:spcPct val="100000"/>
              </a:lnSpc>
            </a:pPr>
            <a:endParaRPr lang="en-US" sz="2400"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955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E0998-932C-409C-B991-9B00A180BF19}"/>
              </a:ext>
            </a:extLst>
          </p:cNvPr>
          <p:cNvSpPr>
            <a:spLocks noGrp="1"/>
          </p:cNvSpPr>
          <p:nvPr>
            <p:ph type="title"/>
          </p:nvPr>
        </p:nvSpPr>
        <p:spPr>
          <a:xfrm>
            <a:off x="7859437" y="957695"/>
            <a:ext cx="3494362" cy="4930246"/>
          </a:xfrm>
        </p:spPr>
        <p:txBody>
          <a:bodyPr>
            <a:normAutofit/>
          </a:bodyPr>
          <a:lstStyle/>
          <a:p>
            <a:pPr algn="r"/>
            <a:r>
              <a:rPr lang="en-US" dirty="0">
                <a:solidFill>
                  <a:schemeClr val="accent1"/>
                </a:solidFill>
              </a:rPr>
              <a:t>Objective</a:t>
            </a:r>
          </a:p>
        </p:txBody>
      </p:sp>
      <p:sp>
        <p:nvSpPr>
          <p:cNvPr id="3" name="Content Placeholder 2">
            <a:extLst>
              <a:ext uri="{FF2B5EF4-FFF2-40B4-BE49-F238E27FC236}">
                <a16:creationId xmlns:a16="http://schemas.microsoft.com/office/drawing/2014/main" id="{C07505E4-1E05-40D9-988A-2B3C1D8615BE}"/>
              </a:ext>
            </a:extLst>
          </p:cNvPr>
          <p:cNvSpPr>
            <a:spLocks noGrp="1"/>
          </p:cNvSpPr>
          <p:nvPr>
            <p:ph idx="1"/>
          </p:nvPr>
        </p:nvSpPr>
        <p:spPr>
          <a:xfrm>
            <a:off x="857266" y="963877"/>
            <a:ext cx="6377769" cy="4930246"/>
          </a:xfrm>
        </p:spPr>
        <p:txBody>
          <a:bodyPr anchor="ctr">
            <a:normAutofit/>
          </a:bodyPr>
          <a:lstStyle/>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Supply water according to moisture level of soil. </a:t>
            </a:r>
            <a:endParaRPr lang="en-IN" sz="2400" dirty="0"/>
          </a:p>
          <a:p>
            <a:pPr marL="342900" indent="-342900">
              <a:buFont typeface="Arial" panose="020B0604020202020204" pitchFamily="34" charset="0"/>
              <a:buChar char="•"/>
            </a:pPr>
            <a:r>
              <a:rPr lang="en-US" sz="2400" dirty="0"/>
              <a:t>Automatic alarming system to avoid the burning of plants by excessive temperature of  atmosphere. </a:t>
            </a:r>
            <a:endParaRPr lang="en-IN" sz="2400" dirty="0"/>
          </a:p>
          <a:p>
            <a:pPr marL="342900" indent="-342900">
              <a:buFont typeface="Arial" panose="020B0604020202020204" pitchFamily="34" charset="0"/>
              <a:buChar char="•"/>
            </a:pPr>
            <a:r>
              <a:rPr lang="en-US" sz="2400"/>
              <a:t>Reusing </a:t>
            </a:r>
            <a:r>
              <a:rPr lang="en-US" sz="2400" dirty="0"/>
              <a:t>process of excessive water in the field.</a:t>
            </a:r>
            <a:endParaRPr lang="en-IN" sz="2400" dirty="0"/>
          </a:p>
          <a:p>
            <a:pPr marL="342900" indent="-342900">
              <a:buFont typeface="Arial" panose="020B0604020202020204" pitchFamily="34" charset="0"/>
              <a:buChar char="•"/>
            </a:pPr>
            <a:endParaRPr lang="en-IN" sz="2800"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886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0998-932C-409C-B991-9B00A180BF19}"/>
              </a:ext>
            </a:extLst>
          </p:cNvPr>
          <p:cNvSpPr>
            <a:spLocks noGrp="1"/>
          </p:cNvSpPr>
          <p:nvPr>
            <p:ph type="title"/>
          </p:nvPr>
        </p:nvSpPr>
        <p:spPr>
          <a:xfrm>
            <a:off x="3919425" y="138224"/>
            <a:ext cx="3474189" cy="965477"/>
          </a:xfrm>
        </p:spPr>
        <p:txBody>
          <a:bodyPr>
            <a:normAutofit fontScale="90000"/>
          </a:bodyPr>
          <a:lstStyle/>
          <a:p>
            <a:r>
              <a:rPr lang="en-US" dirty="0"/>
              <a:t>Block Diagram</a:t>
            </a:r>
          </a:p>
        </p:txBody>
      </p:sp>
      <p:sp>
        <p:nvSpPr>
          <p:cNvPr id="3" name="Rounded Rectangle 2">
            <a:extLst>
              <a:ext uri="{FF2B5EF4-FFF2-40B4-BE49-F238E27FC236}">
                <a16:creationId xmlns:a16="http://schemas.microsoft.com/office/drawing/2014/main" id="{096CA619-9E29-FB49-896B-48DE34A705BE}"/>
              </a:ext>
            </a:extLst>
          </p:cNvPr>
          <p:cNvSpPr/>
          <p:nvPr/>
        </p:nvSpPr>
        <p:spPr>
          <a:xfrm>
            <a:off x="5178055" y="2378370"/>
            <a:ext cx="1850065" cy="26156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Arduino</a:t>
            </a:r>
          </a:p>
        </p:txBody>
      </p:sp>
      <p:sp>
        <p:nvSpPr>
          <p:cNvPr id="4" name="Rounded Rectangle 3">
            <a:extLst>
              <a:ext uri="{FF2B5EF4-FFF2-40B4-BE49-F238E27FC236}">
                <a16:creationId xmlns:a16="http://schemas.microsoft.com/office/drawing/2014/main" id="{456B1AE2-EBFC-224D-8AE6-CB6476AE3D71}"/>
              </a:ext>
            </a:extLst>
          </p:cNvPr>
          <p:cNvSpPr/>
          <p:nvPr/>
        </p:nvSpPr>
        <p:spPr>
          <a:xfrm>
            <a:off x="2328530" y="3226317"/>
            <a:ext cx="1286540" cy="919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Soil Moisture Sensor</a:t>
            </a:r>
          </a:p>
        </p:txBody>
      </p:sp>
      <p:sp>
        <p:nvSpPr>
          <p:cNvPr id="6" name="Rounded Rectangle 5">
            <a:extLst>
              <a:ext uri="{FF2B5EF4-FFF2-40B4-BE49-F238E27FC236}">
                <a16:creationId xmlns:a16="http://schemas.microsoft.com/office/drawing/2014/main" id="{74A5A833-73C6-E549-9C59-6ACC7F59A319}"/>
              </a:ext>
            </a:extLst>
          </p:cNvPr>
          <p:cNvSpPr/>
          <p:nvPr/>
        </p:nvSpPr>
        <p:spPr>
          <a:xfrm>
            <a:off x="8364282" y="3226317"/>
            <a:ext cx="1286540" cy="919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Motor Driver</a:t>
            </a:r>
          </a:p>
        </p:txBody>
      </p:sp>
      <p:sp>
        <p:nvSpPr>
          <p:cNvPr id="9" name="Rounded Rectangle 8">
            <a:extLst>
              <a:ext uri="{FF2B5EF4-FFF2-40B4-BE49-F238E27FC236}">
                <a16:creationId xmlns:a16="http://schemas.microsoft.com/office/drawing/2014/main" id="{E2300DA3-996E-6C42-944D-251BD2F4DD7B}"/>
              </a:ext>
            </a:extLst>
          </p:cNvPr>
          <p:cNvSpPr/>
          <p:nvPr/>
        </p:nvSpPr>
        <p:spPr>
          <a:xfrm>
            <a:off x="8364282" y="1721367"/>
            <a:ext cx="1286540" cy="919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Supply</a:t>
            </a:r>
          </a:p>
        </p:txBody>
      </p:sp>
      <p:cxnSp>
        <p:nvCxnSpPr>
          <p:cNvPr id="10" name="Straight Connector 9">
            <a:extLst>
              <a:ext uri="{FF2B5EF4-FFF2-40B4-BE49-F238E27FC236}">
                <a16:creationId xmlns:a16="http://schemas.microsoft.com/office/drawing/2014/main" id="{EB010DEB-9DD6-6B4B-ABEA-6C6F759B7A36}"/>
              </a:ext>
            </a:extLst>
          </p:cNvPr>
          <p:cNvCxnSpPr>
            <a:stCxn id="4" idx="3"/>
            <a:endCxn id="3" idx="1"/>
          </p:cNvCxnSpPr>
          <p:nvPr/>
        </p:nvCxnSpPr>
        <p:spPr>
          <a:xfrm>
            <a:off x="3615070" y="3686175"/>
            <a:ext cx="15629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A791938-7D7E-984C-9654-86D16C05A534}"/>
              </a:ext>
            </a:extLst>
          </p:cNvPr>
          <p:cNvCxnSpPr>
            <a:cxnSpLocks/>
            <a:stCxn id="3" idx="3"/>
            <a:endCxn id="6" idx="1"/>
          </p:cNvCxnSpPr>
          <p:nvPr/>
        </p:nvCxnSpPr>
        <p:spPr>
          <a:xfrm>
            <a:off x="7028120" y="3686175"/>
            <a:ext cx="1336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693971-4086-DB4B-BD30-059CCA867C1E}"/>
              </a:ext>
            </a:extLst>
          </p:cNvPr>
          <p:cNvCxnSpPr>
            <a:cxnSpLocks/>
            <a:stCxn id="9" idx="2"/>
            <a:endCxn id="6" idx="0"/>
          </p:cNvCxnSpPr>
          <p:nvPr/>
        </p:nvCxnSpPr>
        <p:spPr>
          <a:xfrm>
            <a:off x="9007552" y="2641083"/>
            <a:ext cx="0" cy="585234"/>
          </a:xfrm>
          <a:prstGeom prst="line">
            <a:avLst/>
          </a:prstGeom>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AB0C2F5-4923-F545-B864-140AE20B5602}"/>
              </a:ext>
            </a:extLst>
          </p:cNvPr>
          <p:cNvSpPr/>
          <p:nvPr/>
        </p:nvSpPr>
        <p:spPr>
          <a:xfrm>
            <a:off x="8364282" y="4605891"/>
            <a:ext cx="1286540" cy="9197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DC Motor</a:t>
            </a:r>
          </a:p>
        </p:txBody>
      </p:sp>
      <p:cxnSp>
        <p:nvCxnSpPr>
          <p:cNvPr id="18" name="Straight Connector 17">
            <a:extLst>
              <a:ext uri="{FF2B5EF4-FFF2-40B4-BE49-F238E27FC236}">
                <a16:creationId xmlns:a16="http://schemas.microsoft.com/office/drawing/2014/main" id="{1409E8D3-50E1-2840-A57D-90527837BAD6}"/>
              </a:ext>
            </a:extLst>
          </p:cNvPr>
          <p:cNvCxnSpPr>
            <a:cxnSpLocks/>
            <a:stCxn id="6" idx="2"/>
            <a:endCxn id="17" idx="0"/>
          </p:cNvCxnSpPr>
          <p:nvPr/>
        </p:nvCxnSpPr>
        <p:spPr>
          <a:xfrm>
            <a:off x="9007552" y="4146033"/>
            <a:ext cx="0" cy="45985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36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4381A-F42B-4C11-BD64-6F54D4BFEF1D}"/>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Algorithm</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5D470C-AEDA-4190-A7FC-580635934A5A}"/>
              </a:ext>
            </a:extLst>
          </p:cNvPr>
          <p:cNvSpPr>
            <a:spLocks noGrp="1"/>
          </p:cNvSpPr>
          <p:nvPr>
            <p:ph idx="1"/>
          </p:nvPr>
        </p:nvSpPr>
        <p:spPr>
          <a:xfrm>
            <a:off x="4976031" y="963877"/>
            <a:ext cx="6377769" cy="4930246"/>
          </a:xfrm>
        </p:spPr>
        <p:txBody>
          <a:bodyPr anchor="ctr">
            <a:normAutofit fontScale="92500" lnSpcReduction="20000"/>
          </a:bodyPr>
          <a:lstStyle/>
          <a:p>
            <a:r>
              <a:rPr lang="en-US" sz="2400" dirty="0"/>
              <a:t>Step 1: Connect Arduino with its power cable to USB port of Computer or Laptop. </a:t>
            </a:r>
          </a:p>
          <a:p>
            <a:r>
              <a:rPr lang="en-US" sz="2400" dirty="0"/>
              <a:t>Step 2: Connect Arduino to the soil moisture sensor, Temperature and Humidity sensor. </a:t>
            </a:r>
          </a:p>
          <a:p>
            <a:r>
              <a:rPr lang="en-US" sz="2400" dirty="0"/>
              <a:t>Step 3: Connect Arduino to Buzzer with the help of connecting wires. </a:t>
            </a:r>
          </a:p>
          <a:p>
            <a:r>
              <a:rPr lang="en-US" sz="2400" dirty="0"/>
              <a:t>Step 4: Check all the connections with Arduino and soil moisture sensor with buzzer. </a:t>
            </a:r>
          </a:p>
          <a:p>
            <a:r>
              <a:rPr lang="en-US" sz="2400" dirty="0"/>
              <a:t>Step 5: Verify all connections and Upload code in Arduino Uno. </a:t>
            </a:r>
          </a:p>
          <a:p>
            <a:r>
              <a:rPr lang="en-US" sz="2400" dirty="0"/>
              <a:t>Step 6: Test all connections. </a:t>
            </a:r>
          </a:p>
          <a:p>
            <a:r>
              <a:rPr lang="en-US" sz="2400" dirty="0"/>
              <a:t>Step 7: Implement </a:t>
            </a:r>
            <a:endParaRPr lang="en-US" sz="4000" dirty="0"/>
          </a:p>
        </p:txBody>
      </p:sp>
    </p:spTree>
    <p:extLst>
      <p:ext uri="{BB962C8B-B14F-4D97-AF65-F5344CB8AC3E}">
        <p14:creationId xmlns:p14="http://schemas.microsoft.com/office/powerpoint/2010/main" val="2558582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4381A-F42B-4C11-BD64-6F54D4BFEF1D}"/>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Application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25D470C-AEDA-4190-A7FC-580635934A5A}"/>
              </a:ext>
            </a:extLst>
          </p:cNvPr>
          <p:cNvSpPr>
            <a:spLocks noGrp="1"/>
          </p:cNvSpPr>
          <p:nvPr>
            <p:ph idx="1"/>
          </p:nvPr>
        </p:nvSpPr>
        <p:spPr>
          <a:xfrm>
            <a:off x="4976031" y="963877"/>
            <a:ext cx="6377769" cy="4930246"/>
          </a:xfrm>
        </p:spPr>
        <p:txBody>
          <a:bodyPr anchor="ctr">
            <a:normAutofit/>
          </a:bodyPr>
          <a:lstStyle/>
          <a:p>
            <a:pPr marL="342900" lvl="0" indent="-342900">
              <a:buFont typeface="Arial" panose="020B0604020202020204" pitchFamily="34" charset="0"/>
              <a:buChar char="•"/>
            </a:pPr>
            <a:r>
              <a:rPr lang="en-US" sz="2200" dirty="0"/>
              <a:t>The application of soil monitoring system in agricultural aspect is immense.</a:t>
            </a:r>
            <a:endParaRPr lang="en-IN" sz="2200" dirty="0"/>
          </a:p>
          <a:p>
            <a:pPr marL="342900" lvl="0" indent="-342900">
              <a:buFont typeface="Arial" panose="020B0604020202020204" pitchFamily="34" charset="0"/>
              <a:buChar char="•"/>
            </a:pPr>
            <a:r>
              <a:rPr lang="en-US" sz="2200" dirty="0"/>
              <a:t>The automated soil monitoring system will help to reduce the efforts and workloads of human. </a:t>
            </a:r>
            <a:endParaRPr lang="en-IN" sz="2200" dirty="0"/>
          </a:p>
          <a:p>
            <a:pPr marL="342900" lvl="0" indent="-342900">
              <a:buFont typeface="Arial" panose="020B0604020202020204" pitchFamily="34" charset="0"/>
              <a:buChar char="•"/>
            </a:pPr>
            <a:r>
              <a:rPr lang="en-US" sz="2200" dirty="0"/>
              <a:t>Its helping to produce plants at the absolute parameters they want them to plant and it will reduce the error.</a:t>
            </a:r>
            <a:endParaRPr lang="en-IN" sz="2200" dirty="0"/>
          </a:p>
          <a:p>
            <a:pPr marL="342900" lvl="0" indent="-342900">
              <a:buFont typeface="Arial" panose="020B0604020202020204" pitchFamily="34" charset="0"/>
              <a:buChar char="•"/>
            </a:pPr>
            <a:r>
              <a:rPr lang="en-US" sz="2200" dirty="0"/>
              <a:t>Its ability to control appliances through internet may be integrated for further case.</a:t>
            </a:r>
            <a:endParaRPr lang="en-IN" sz="2200" dirty="0"/>
          </a:p>
        </p:txBody>
      </p:sp>
    </p:spTree>
    <p:extLst>
      <p:ext uri="{BB962C8B-B14F-4D97-AF65-F5344CB8AC3E}">
        <p14:creationId xmlns:p14="http://schemas.microsoft.com/office/powerpoint/2010/main" val="848882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E0998-932C-409C-B991-9B00A180BF19}"/>
              </a:ext>
            </a:extLst>
          </p:cNvPr>
          <p:cNvSpPr>
            <a:spLocks noGrp="1"/>
          </p:cNvSpPr>
          <p:nvPr>
            <p:ph type="title"/>
          </p:nvPr>
        </p:nvSpPr>
        <p:spPr>
          <a:xfrm>
            <a:off x="7859437" y="957695"/>
            <a:ext cx="3494362" cy="4930246"/>
          </a:xfrm>
        </p:spPr>
        <p:txBody>
          <a:bodyPr>
            <a:normAutofit/>
          </a:bodyPr>
          <a:lstStyle/>
          <a:p>
            <a:pPr algn="r"/>
            <a:r>
              <a:rPr lang="en-US" dirty="0">
                <a:solidFill>
                  <a:schemeClr val="accent1"/>
                </a:solidFill>
              </a:rPr>
              <a:t>Software Requirement</a:t>
            </a:r>
          </a:p>
        </p:txBody>
      </p:sp>
      <p:sp>
        <p:nvSpPr>
          <p:cNvPr id="3" name="Content Placeholder 2">
            <a:extLst>
              <a:ext uri="{FF2B5EF4-FFF2-40B4-BE49-F238E27FC236}">
                <a16:creationId xmlns:a16="http://schemas.microsoft.com/office/drawing/2014/main" id="{C07505E4-1E05-40D9-988A-2B3C1D8615BE}"/>
              </a:ext>
            </a:extLst>
          </p:cNvPr>
          <p:cNvSpPr>
            <a:spLocks noGrp="1"/>
          </p:cNvSpPr>
          <p:nvPr>
            <p:ph idx="1"/>
          </p:nvPr>
        </p:nvSpPr>
        <p:spPr>
          <a:xfrm>
            <a:off x="857266" y="963877"/>
            <a:ext cx="6377769" cy="4930246"/>
          </a:xfrm>
        </p:spPr>
        <p:txBody>
          <a:bodyPr anchor="ctr">
            <a:normAutofit/>
          </a:bodyPr>
          <a:lstStyle/>
          <a:p>
            <a:pPr marL="342900" lvl="0" indent="-342900">
              <a:buFont typeface="Arial" panose="020B0604020202020204" pitchFamily="34" charset="0"/>
              <a:buChar char="•"/>
            </a:pPr>
            <a:r>
              <a:rPr lang="en-US" sz="2800" dirty="0"/>
              <a:t>Arduino IDE</a:t>
            </a:r>
            <a:endParaRPr lang="en-IN" sz="2800" dirty="0"/>
          </a:p>
          <a:p>
            <a:pPr marL="342900" lvl="0" indent="-342900">
              <a:buFont typeface="Arial" panose="020B0604020202020204" pitchFamily="34" charset="0"/>
              <a:buChar char="•"/>
            </a:pPr>
            <a:r>
              <a:rPr lang="en-US" sz="2800" dirty="0"/>
              <a:t>Windows 10 or UNIX Distribution OS</a:t>
            </a:r>
            <a:endParaRPr lang="en-IN" sz="2800"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627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E0998-932C-409C-B991-9B00A180BF19}"/>
              </a:ext>
            </a:extLst>
          </p:cNvPr>
          <p:cNvSpPr>
            <a:spLocks noGrp="1"/>
          </p:cNvSpPr>
          <p:nvPr>
            <p:ph type="title"/>
          </p:nvPr>
        </p:nvSpPr>
        <p:spPr>
          <a:xfrm>
            <a:off x="7859437" y="957695"/>
            <a:ext cx="3494362" cy="4930246"/>
          </a:xfrm>
        </p:spPr>
        <p:txBody>
          <a:bodyPr>
            <a:normAutofit/>
          </a:bodyPr>
          <a:lstStyle/>
          <a:p>
            <a:pPr algn="r"/>
            <a:r>
              <a:rPr lang="en-US" dirty="0">
                <a:solidFill>
                  <a:schemeClr val="accent1"/>
                </a:solidFill>
              </a:rPr>
              <a:t>Hardware Requirement</a:t>
            </a:r>
          </a:p>
        </p:txBody>
      </p:sp>
      <p:sp>
        <p:nvSpPr>
          <p:cNvPr id="3" name="Content Placeholder 2">
            <a:extLst>
              <a:ext uri="{FF2B5EF4-FFF2-40B4-BE49-F238E27FC236}">
                <a16:creationId xmlns:a16="http://schemas.microsoft.com/office/drawing/2014/main" id="{C07505E4-1E05-40D9-988A-2B3C1D8615BE}"/>
              </a:ext>
            </a:extLst>
          </p:cNvPr>
          <p:cNvSpPr>
            <a:spLocks noGrp="1"/>
          </p:cNvSpPr>
          <p:nvPr>
            <p:ph idx="1"/>
          </p:nvPr>
        </p:nvSpPr>
        <p:spPr>
          <a:xfrm>
            <a:off x="857266" y="963877"/>
            <a:ext cx="6377769" cy="4930246"/>
          </a:xfrm>
        </p:spPr>
        <p:txBody>
          <a:bodyPr anchor="ctr">
            <a:normAutofit/>
          </a:bodyPr>
          <a:lstStyle/>
          <a:p>
            <a:pPr marL="342900" lvl="0" indent="-342900">
              <a:buFont typeface="Arial" panose="020B0604020202020204" pitchFamily="34" charset="0"/>
              <a:buChar char="•"/>
            </a:pPr>
            <a:r>
              <a:rPr lang="en-US" sz="2400" dirty="0"/>
              <a:t>Arduino Uno </a:t>
            </a:r>
            <a:endParaRPr lang="en-IN" sz="2400" dirty="0"/>
          </a:p>
          <a:p>
            <a:pPr marL="342900" lvl="0" indent="-342900">
              <a:buFont typeface="Arial" panose="020B0604020202020204" pitchFamily="34" charset="0"/>
              <a:buChar char="•"/>
            </a:pPr>
            <a:r>
              <a:rPr lang="en-US" sz="2400" dirty="0"/>
              <a:t>Soil moisture sensor</a:t>
            </a:r>
            <a:endParaRPr lang="en-IN" sz="2400" dirty="0"/>
          </a:p>
          <a:p>
            <a:pPr marL="342900" lvl="0" indent="-342900">
              <a:buFont typeface="Arial" panose="020B0604020202020204" pitchFamily="34" charset="0"/>
              <a:buChar char="•"/>
            </a:pPr>
            <a:r>
              <a:rPr lang="en-US" sz="2400" dirty="0"/>
              <a:t>Motor 5V</a:t>
            </a:r>
          </a:p>
          <a:p>
            <a:pPr marL="342900" lvl="0" indent="-342900">
              <a:buFont typeface="Arial" panose="020B0604020202020204" pitchFamily="34" charset="0"/>
              <a:buChar char="•"/>
            </a:pPr>
            <a:r>
              <a:rPr lang="en-US" sz="2400" dirty="0"/>
              <a:t>DHT Sensor</a:t>
            </a:r>
            <a:endParaRPr lang="en-IN" sz="2400" dirty="0"/>
          </a:p>
          <a:p>
            <a:pPr marL="342900" lvl="0" indent="-342900">
              <a:buFont typeface="Arial" panose="020B0604020202020204" pitchFamily="34" charset="0"/>
              <a:buChar char="•"/>
            </a:pPr>
            <a:r>
              <a:rPr lang="en-US" sz="2400" dirty="0"/>
              <a:t>Connecting Wires </a:t>
            </a:r>
            <a:endParaRPr lang="en-IN" sz="2400" dirty="0"/>
          </a:p>
          <a:p>
            <a:pPr marL="342900" lvl="0" indent="-342900">
              <a:buFont typeface="Arial" panose="020B0604020202020204" pitchFamily="34" charset="0"/>
              <a:buChar char="•"/>
            </a:pPr>
            <a:r>
              <a:rPr lang="en-US" sz="2400" dirty="0"/>
              <a:t>5V Power Supply </a:t>
            </a:r>
            <a:endParaRPr lang="en-IN" sz="2400" dirty="0"/>
          </a:p>
          <a:p>
            <a:pPr marL="342900" lvl="0" indent="-342900">
              <a:buFont typeface="Arial" panose="020B0604020202020204" pitchFamily="34" charset="0"/>
              <a:buChar char="•"/>
            </a:pPr>
            <a:r>
              <a:rPr lang="en-US" sz="2400" dirty="0"/>
              <a:t>2GB RAM </a:t>
            </a:r>
            <a:endParaRPr lang="en-IN" sz="2400" dirty="0"/>
          </a:p>
          <a:p>
            <a:pPr marL="342900" lvl="0" indent="-342900">
              <a:buFont typeface="Arial" panose="020B0604020202020204" pitchFamily="34" charset="0"/>
              <a:buChar char="•"/>
            </a:pPr>
            <a:r>
              <a:rPr lang="en-US" sz="2400" dirty="0"/>
              <a:t>250 GB HDD</a:t>
            </a:r>
            <a:endParaRPr lang="en-IN" sz="2400" dirty="0"/>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48476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2D3C50"/>
      </a:dk2>
      <a:lt2>
        <a:srgbClr val="CBD1D1"/>
      </a:lt2>
      <a:accent1>
        <a:srgbClr val="46A0D8"/>
      </a:accent1>
      <a:accent2>
        <a:srgbClr val="CC5B27"/>
      </a:accent2>
      <a:accent3>
        <a:srgbClr val="33AC55"/>
      </a:accent3>
      <a:accent4>
        <a:srgbClr val="EE9F20"/>
      </a:accent4>
      <a:accent5>
        <a:srgbClr val="824D9D"/>
      </a:accent5>
      <a:accent6>
        <a:srgbClr val="3ABA99"/>
      </a:accent6>
      <a:hlink>
        <a:srgbClr val="0563C1"/>
      </a:hlink>
      <a:folHlink>
        <a:srgbClr val="954F72"/>
      </a:folHlink>
    </a:clrScheme>
    <a:fontScheme name="Custom 2">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HealthyHabitTracker" id="{DA2F9D51-3953-44AE-B776-FD942518B4A1}" vid="{466E0859-81B1-471E-8472-F6FB18F468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641</Words>
  <Application>Microsoft Macintosh PowerPoint</Application>
  <PresentationFormat>Widescreen</PresentationFormat>
  <Paragraphs>84</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Segoe UI</vt:lpstr>
      <vt:lpstr>Office Theme</vt:lpstr>
      <vt:lpstr>Preliminary Report on</vt:lpstr>
      <vt:lpstr>Content</vt:lpstr>
      <vt:lpstr>Introduction</vt:lpstr>
      <vt:lpstr>Objective</vt:lpstr>
      <vt:lpstr>Block Diagram</vt:lpstr>
      <vt:lpstr>Algorithm</vt:lpstr>
      <vt:lpstr>Application</vt:lpstr>
      <vt:lpstr>Software Requirement</vt:lpstr>
      <vt:lpstr>Hardware Requirement</vt:lpstr>
      <vt:lpstr>Hardware Component</vt:lpstr>
      <vt:lpstr>Hardware Component</vt:lpstr>
      <vt:lpstr>Hardware Component</vt:lpstr>
      <vt:lpstr>Hardware Component</vt:lpstr>
      <vt:lpstr>Hardware Component</vt:lpstr>
      <vt:lpstr>Future Scope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Preliminary Report on</dc:title>
  <dc:creator>Aman Lalpuria</dc:creator>
  <cp:lastModifiedBy>Aman Lalpuria</cp:lastModifiedBy>
  <cp:revision>29</cp:revision>
  <dcterms:created xsi:type="dcterms:W3CDTF">2018-12-17T11:21:25Z</dcterms:created>
  <dcterms:modified xsi:type="dcterms:W3CDTF">2019-04-26T05:36:32Z</dcterms:modified>
</cp:coreProperties>
</file>